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72" r:id="rId2"/>
  </p:sldMasterIdLst>
  <p:notesMasterIdLst>
    <p:notesMasterId r:id="rId4"/>
  </p:notesMasterIdLst>
  <p:handoutMasterIdLst>
    <p:handoutMasterId r:id="rId5"/>
  </p:handoutMasterIdLst>
  <p:sldIdLst>
    <p:sldId id="259" r:id="rId3"/>
  </p:sldIdLst>
  <p:sldSz cx="51206400" cy="32918400"/>
  <p:notesSz cx="6858000" cy="9034463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0300" kern="1200">
        <a:solidFill>
          <a:schemeClr val="tx2"/>
        </a:solidFill>
        <a:latin typeface="Arial" charset="0"/>
        <a:ea typeface="ＭＳ Ｐゴシック" pitchFamily="-65" charset="-128"/>
        <a:cs typeface="+mn-cs"/>
      </a:defRPr>
    </a:lvl1pPr>
    <a:lvl2pPr marL="876270" algn="ctr" rtl="0" fontAlgn="base">
      <a:spcBef>
        <a:spcPct val="0"/>
      </a:spcBef>
      <a:spcAft>
        <a:spcPct val="0"/>
      </a:spcAft>
      <a:defRPr sz="20300" kern="1200">
        <a:solidFill>
          <a:schemeClr val="tx2"/>
        </a:solidFill>
        <a:latin typeface="Arial" charset="0"/>
        <a:ea typeface="ＭＳ Ｐゴシック" pitchFamily="-65" charset="-128"/>
        <a:cs typeface="+mn-cs"/>
      </a:defRPr>
    </a:lvl2pPr>
    <a:lvl3pPr marL="1752539" algn="ctr" rtl="0" fontAlgn="base">
      <a:spcBef>
        <a:spcPct val="0"/>
      </a:spcBef>
      <a:spcAft>
        <a:spcPct val="0"/>
      </a:spcAft>
      <a:defRPr sz="20300" kern="1200">
        <a:solidFill>
          <a:schemeClr val="tx2"/>
        </a:solidFill>
        <a:latin typeface="Arial" charset="0"/>
        <a:ea typeface="ＭＳ Ｐゴシック" pitchFamily="-65" charset="-128"/>
        <a:cs typeface="+mn-cs"/>
      </a:defRPr>
    </a:lvl3pPr>
    <a:lvl4pPr marL="2628809" algn="ctr" rtl="0" fontAlgn="base">
      <a:spcBef>
        <a:spcPct val="0"/>
      </a:spcBef>
      <a:spcAft>
        <a:spcPct val="0"/>
      </a:spcAft>
      <a:defRPr sz="20300" kern="1200">
        <a:solidFill>
          <a:schemeClr val="tx2"/>
        </a:solidFill>
        <a:latin typeface="Arial" charset="0"/>
        <a:ea typeface="ＭＳ Ｐゴシック" pitchFamily="-65" charset="-128"/>
        <a:cs typeface="+mn-cs"/>
      </a:defRPr>
    </a:lvl4pPr>
    <a:lvl5pPr marL="3505078" algn="ctr" rtl="0" fontAlgn="base">
      <a:spcBef>
        <a:spcPct val="0"/>
      </a:spcBef>
      <a:spcAft>
        <a:spcPct val="0"/>
      </a:spcAft>
      <a:defRPr sz="20300" kern="1200">
        <a:solidFill>
          <a:schemeClr val="tx2"/>
        </a:solidFill>
        <a:latin typeface="Arial" charset="0"/>
        <a:ea typeface="ＭＳ Ｐゴシック" pitchFamily="-65" charset="-128"/>
        <a:cs typeface="+mn-cs"/>
      </a:defRPr>
    </a:lvl5pPr>
    <a:lvl6pPr marL="4381348" algn="l" defTabSz="1752539" rtl="0" eaLnBrk="1" latinLnBrk="0" hangingPunct="1">
      <a:defRPr sz="20300" kern="1200">
        <a:solidFill>
          <a:schemeClr val="tx2"/>
        </a:solidFill>
        <a:latin typeface="Arial" charset="0"/>
        <a:ea typeface="ＭＳ Ｐゴシック" pitchFamily="-65" charset="-128"/>
        <a:cs typeface="+mn-cs"/>
      </a:defRPr>
    </a:lvl6pPr>
    <a:lvl7pPr marL="5257617" algn="l" defTabSz="1752539" rtl="0" eaLnBrk="1" latinLnBrk="0" hangingPunct="1">
      <a:defRPr sz="20300" kern="1200">
        <a:solidFill>
          <a:schemeClr val="tx2"/>
        </a:solidFill>
        <a:latin typeface="Arial" charset="0"/>
        <a:ea typeface="ＭＳ Ｐゴシック" pitchFamily="-65" charset="-128"/>
        <a:cs typeface="+mn-cs"/>
      </a:defRPr>
    </a:lvl7pPr>
    <a:lvl8pPr marL="6133887" algn="l" defTabSz="1752539" rtl="0" eaLnBrk="1" latinLnBrk="0" hangingPunct="1">
      <a:defRPr sz="20300" kern="1200">
        <a:solidFill>
          <a:schemeClr val="tx2"/>
        </a:solidFill>
        <a:latin typeface="Arial" charset="0"/>
        <a:ea typeface="ＭＳ Ｐゴシック" pitchFamily="-65" charset="-128"/>
        <a:cs typeface="+mn-cs"/>
      </a:defRPr>
    </a:lvl8pPr>
    <a:lvl9pPr marL="7010156" algn="l" defTabSz="1752539" rtl="0" eaLnBrk="1" latinLnBrk="0" hangingPunct="1">
      <a:defRPr sz="20300" kern="1200">
        <a:solidFill>
          <a:schemeClr val="tx2"/>
        </a:solidFill>
        <a:latin typeface="Arial" charset="0"/>
        <a:ea typeface="ＭＳ Ｐゴシック" pitchFamily="-65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7346"/>
    <a:srgbClr val="80C486"/>
    <a:srgbClr val="74D083"/>
    <a:srgbClr val="68DC84"/>
    <a:srgbClr val="7DE195"/>
    <a:srgbClr val="17672A"/>
    <a:srgbClr val="2DC752"/>
    <a:srgbClr val="2CC0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886" autoAdjust="0"/>
  </p:normalViewPr>
  <p:slideViewPr>
    <p:cSldViewPr showGuides="1">
      <p:cViewPr>
        <p:scale>
          <a:sx n="26" d="100"/>
          <a:sy n="26" d="100"/>
        </p:scale>
        <p:origin x="-1188" y="-60"/>
      </p:cViewPr>
      <p:guideLst>
        <p:guide orient="horz" pos="10368"/>
        <p:guide orient="horz" pos="20490"/>
        <p:guide orient="horz" pos="3210"/>
        <p:guide orient="horz" pos="3702"/>
        <p:guide orient="horz" pos="246"/>
        <p:guide orient="horz" pos="4690"/>
        <p:guide orient="horz" pos="740"/>
        <p:guide orient="horz" pos="10614"/>
        <p:guide pos="16128"/>
        <p:guide pos="10483"/>
        <p:guide pos="31181"/>
        <p:guide pos="21235"/>
        <p:guide pos="269"/>
        <p:guide pos="21773"/>
        <p:guide pos="10976"/>
        <p:guide pos="319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228600" cy="2286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atlantis\krupp$\RESEARCH\Pediatric\Psychiatric\Poster%20Graph%204.11.1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Sheet1!$A$30</c:f>
              <c:strCache>
                <c:ptCount val="1"/>
                <c:pt idx="0">
                  <c:v>Cognitive Impairment</c:v>
                </c:pt>
              </c:strCache>
            </c:strRef>
          </c:tx>
          <c:invertIfNegative val="0"/>
          <c:cat>
            <c:strRef>
              <c:f>Sheet1!$B$29:$D$29</c:f>
              <c:strCache>
                <c:ptCount val="3"/>
                <c:pt idx="0">
                  <c:v>Mood or Anxiety Disorder</c:v>
                </c:pt>
                <c:pt idx="1">
                  <c:v>Other Psychiatric Disorder</c:v>
                </c:pt>
                <c:pt idx="2">
                  <c:v>No Psychiatric Disorder</c:v>
                </c:pt>
              </c:strCache>
            </c:strRef>
          </c:cat>
          <c:val>
            <c:numRef>
              <c:f>Sheet1!$B$30:$D$30</c:f>
              <c:numCache>
                <c:formatCode>General</c:formatCode>
                <c:ptCount val="3"/>
                <c:pt idx="0">
                  <c:v>17</c:v>
                </c:pt>
                <c:pt idx="1">
                  <c:v>3</c:v>
                </c:pt>
                <c:pt idx="2">
                  <c:v>11</c:v>
                </c:pt>
              </c:numCache>
            </c:numRef>
          </c:val>
        </c:ser>
        <c:ser>
          <c:idx val="1"/>
          <c:order val="1"/>
          <c:tx>
            <c:strRef>
              <c:f>Sheet1!$A$31</c:f>
              <c:strCache>
                <c:ptCount val="1"/>
                <c:pt idx="0">
                  <c:v>No Cognitive Impairment</c:v>
                </c:pt>
              </c:strCache>
            </c:strRef>
          </c:tx>
          <c:invertIfNegative val="0"/>
          <c:cat>
            <c:strRef>
              <c:f>Sheet1!$B$29:$D$29</c:f>
              <c:strCache>
                <c:ptCount val="3"/>
                <c:pt idx="0">
                  <c:v>Mood or Anxiety Disorder</c:v>
                </c:pt>
                <c:pt idx="1">
                  <c:v>Other Psychiatric Disorder</c:v>
                </c:pt>
                <c:pt idx="2">
                  <c:v>No Psychiatric Disorder</c:v>
                </c:pt>
              </c:strCache>
            </c:strRef>
          </c:cat>
          <c:val>
            <c:numRef>
              <c:f>Sheet1!$B$31:$D$31</c:f>
              <c:numCache>
                <c:formatCode>General</c:formatCode>
                <c:ptCount val="3"/>
                <c:pt idx="0">
                  <c:v>3</c:v>
                </c:pt>
                <c:pt idx="1">
                  <c:v>2</c:v>
                </c:pt>
                <c:pt idx="2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1639296"/>
        <c:axId val="85127168"/>
      </c:barChart>
      <c:catAx>
        <c:axId val="816392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3400"/>
            </a:pPr>
            <a:endParaRPr lang="en-US"/>
          </a:p>
        </c:txPr>
        <c:crossAx val="85127168"/>
        <c:crosses val="autoZero"/>
        <c:auto val="1"/>
        <c:lblAlgn val="ctr"/>
        <c:lblOffset val="100"/>
        <c:noMultiLvlLbl val="0"/>
      </c:catAx>
      <c:valAx>
        <c:axId val="851271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400"/>
            </a:pPr>
            <a:endParaRPr lang="en-US"/>
          </a:p>
        </c:txPr>
        <c:crossAx val="81639296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3400">
              <a:latin typeface="+mj-lt"/>
            </a:defRPr>
          </a:pPr>
          <a:endParaRPr lang="en-US"/>
        </a:p>
      </c:txPr>
    </c:legend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675" tIns="44838" rIns="89675" bIns="44838" numCol="1" anchor="t" anchorCtr="0" compatLnSpc="1">
            <a:prstTxWarp prst="textNoShape">
              <a:avLst/>
            </a:prstTxWarp>
          </a:bodyPr>
          <a:lstStyle>
            <a:lvl1pPr algn="l" defTabSz="89693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675" tIns="44838" rIns="89675" bIns="44838" numCol="1" anchor="t" anchorCtr="0" compatLnSpc="1">
            <a:prstTxWarp prst="textNoShape">
              <a:avLst/>
            </a:prstTxWarp>
          </a:bodyPr>
          <a:lstStyle>
            <a:lvl1pPr algn="r" defTabSz="89693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80438"/>
            <a:ext cx="297180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675" tIns="44838" rIns="89675" bIns="44838" numCol="1" anchor="b" anchorCtr="0" compatLnSpc="1">
            <a:prstTxWarp prst="textNoShape">
              <a:avLst/>
            </a:prstTxWarp>
          </a:bodyPr>
          <a:lstStyle>
            <a:lvl1pPr algn="l" defTabSz="89693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580438"/>
            <a:ext cx="297180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675" tIns="44838" rIns="89675" bIns="44838" numCol="1" anchor="b" anchorCtr="0" compatLnSpc="1">
            <a:prstTxWarp prst="textNoShape">
              <a:avLst/>
            </a:prstTxWarp>
          </a:bodyPr>
          <a:lstStyle>
            <a:lvl1pPr algn="r" defTabSz="89693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ED97D5A-F3D2-4034-BAF2-5541A3B76B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755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675" tIns="44838" rIns="89675" bIns="44838" numCol="1" anchor="t" anchorCtr="0" compatLnSpc="1">
            <a:prstTxWarp prst="textNoShape">
              <a:avLst/>
            </a:prstTxWarp>
          </a:bodyPr>
          <a:lstStyle>
            <a:lvl1pPr algn="l" defTabSz="89693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675" tIns="44838" rIns="89675" bIns="44838" numCol="1" anchor="t" anchorCtr="0" compatLnSpc="1">
            <a:prstTxWarp prst="textNoShape">
              <a:avLst/>
            </a:prstTxWarp>
          </a:bodyPr>
          <a:lstStyle>
            <a:lvl1pPr algn="r" defTabSz="89693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96925" y="677863"/>
            <a:ext cx="5265738" cy="33861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291013"/>
            <a:ext cx="5486400" cy="406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675" tIns="44838" rIns="89675" bIns="448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580438"/>
            <a:ext cx="297180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675" tIns="44838" rIns="89675" bIns="44838" numCol="1" anchor="b" anchorCtr="0" compatLnSpc="1">
            <a:prstTxWarp prst="textNoShape">
              <a:avLst/>
            </a:prstTxWarp>
          </a:bodyPr>
          <a:lstStyle>
            <a:lvl1pPr algn="l" defTabSz="89693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580438"/>
            <a:ext cx="297180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675" tIns="44838" rIns="89675" bIns="44838" numCol="1" anchor="b" anchorCtr="0" compatLnSpc="1">
            <a:prstTxWarp prst="textNoShape">
              <a:avLst/>
            </a:prstTxWarp>
          </a:bodyPr>
          <a:lstStyle>
            <a:lvl1pPr algn="r" defTabSz="896938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4C7AB3B-42B6-4E30-AC80-6FB2DC5B69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7122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300" kern="1200">
        <a:solidFill>
          <a:schemeClr val="tx1"/>
        </a:solidFill>
        <a:latin typeface="Arial" pitchFamily="-65" charset="0"/>
        <a:ea typeface="ＭＳ Ｐゴシック" pitchFamily="-65" charset="-128"/>
        <a:cs typeface="+mn-cs"/>
      </a:defRPr>
    </a:lvl1pPr>
    <a:lvl2pPr marL="876270" algn="l" rtl="0" eaLnBrk="0" fontAlgn="base" hangingPunct="0">
      <a:spcBef>
        <a:spcPct val="30000"/>
      </a:spcBef>
      <a:spcAft>
        <a:spcPct val="0"/>
      </a:spcAft>
      <a:defRPr sz="2300" kern="1200">
        <a:solidFill>
          <a:schemeClr val="tx1"/>
        </a:solidFill>
        <a:latin typeface="Arial" pitchFamily="-65" charset="0"/>
        <a:ea typeface="ＭＳ Ｐゴシック" pitchFamily="-65" charset="-128"/>
        <a:cs typeface="+mn-cs"/>
      </a:defRPr>
    </a:lvl2pPr>
    <a:lvl3pPr marL="1752539" algn="l" rtl="0" eaLnBrk="0" fontAlgn="base" hangingPunct="0">
      <a:spcBef>
        <a:spcPct val="30000"/>
      </a:spcBef>
      <a:spcAft>
        <a:spcPct val="0"/>
      </a:spcAft>
      <a:defRPr sz="2300" kern="1200">
        <a:solidFill>
          <a:schemeClr val="tx1"/>
        </a:solidFill>
        <a:latin typeface="Arial" pitchFamily="-65" charset="0"/>
        <a:ea typeface="ＭＳ Ｐゴシック" pitchFamily="-65" charset="-128"/>
        <a:cs typeface="+mn-cs"/>
      </a:defRPr>
    </a:lvl3pPr>
    <a:lvl4pPr marL="2628809" algn="l" rtl="0" eaLnBrk="0" fontAlgn="base" hangingPunct="0">
      <a:spcBef>
        <a:spcPct val="30000"/>
      </a:spcBef>
      <a:spcAft>
        <a:spcPct val="0"/>
      </a:spcAft>
      <a:defRPr sz="2300" kern="1200">
        <a:solidFill>
          <a:schemeClr val="tx1"/>
        </a:solidFill>
        <a:latin typeface="Arial" pitchFamily="-65" charset="0"/>
        <a:ea typeface="ＭＳ Ｐゴシック" pitchFamily="-65" charset="-128"/>
        <a:cs typeface="+mn-cs"/>
      </a:defRPr>
    </a:lvl4pPr>
    <a:lvl5pPr marL="3505078" algn="l" rtl="0" eaLnBrk="0" fontAlgn="base" hangingPunct="0">
      <a:spcBef>
        <a:spcPct val="30000"/>
      </a:spcBef>
      <a:spcAft>
        <a:spcPct val="0"/>
      </a:spcAft>
      <a:defRPr sz="2300" kern="1200">
        <a:solidFill>
          <a:schemeClr val="tx1"/>
        </a:solidFill>
        <a:latin typeface="Arial" pitchFamily="-65" charset="0"/>
        <a:ea typeface="ＭＳ Ｐゴシック" pitchFamily="-65" charset="-128"/>
        <a:cs typeface="+mn-cs"/>
      </a:defRPr>
    </a:lvl5pPr>
    <a:lvl6pPr marL="4381348" algn="l" defTabSz="876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5257617" algn="l" defTabSz="876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6133887" algn="l" defTabSz="876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7010156" algn="l" defTabSz="876270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96925" y="677863"/>
            <a:ext cx="5265738" cy="33861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C7AB3B-42B6-4E30-AC80-6FB2DC5B697F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0226677"/>
            <a:ext cx="43525440" cy="7054850"/>
          </a:xfrm>
          <a:prstGeom prst="rect">
            <a:avLst/>
          </a:prstGeom>
        </p:spPr>
        <p:txBody>
          <a:bodyPr vert="horz" lIns="175254" tIns="87627" rIns="175254" bIns="87627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18653127"/>
            <a:ext cx="35844480" cy="8413750"/>
          </a:xfrm>
          <a:prstGeom prst="rect">
            <a:avLst/>
          </a:prstGeom>
        </p:spPr>
        <p:txBody>
          <a:bodyPr vert="horz" lIns="175254" tIns="87627" rIns="175254" bIns="87627"/>
          <a:lstStyle>
            <a:lvl1pPr marL="0" indent="0" algn="ctr">
              <a:buNone/>
              <a:defRPr/>
            </a:lvl1pPr>
            <a:lvl2pPr marL="876270" indent="0" algn="ctr">
              <a:buNone/>
              <a:defRPr/>
            </a:lvl2pPr>
            <a:lvl3pPr marL="1752539" indent="0" algn="ctr">
              <a:buNone/>
              <a:defRPr/>
            </a:lvl3pPr>
            <a:lvl4pPr marL="2628809" indent="0" algn="ctr">
              <a:buNone/>
              <a:defRPr/>
            </a:lvl4pPr>
            <a:lvl5pPr marL="3505078" indent="0" algn="ctr">
              <a:buNone/>
              <a:defRPr/>
            </a:lvl5pPr>
            <a:lvl6pPr marL="4381348" indent="0" algn="ctr">
              <a:buNone/>
              <a:defRPr/>
            </a:lvl6pPr>
            <a:lvl7pPr marL="5257617" indent="0" algn="ctr">
              <a:buNone/>
              <a:defRPr/>
            </a:lvl7pPr>
            <a:lvl8pPr marL="6133887" indent="0" algn="ctr">
              <a:buNone/>
              <a:defRPr/>
            </a:lvl8pPr>
            <a:lvl9pPr marL="701015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7626"/>
            <a:ext cx="46085760" cy="5486400"/>
          </a:xfrm>
          <a:prstGeom prst="rect">
            <a:avLst/>
          </a:prstGeom>
        </p:spPr>
        <p:txBody>
          <a:bodyPr vert="horz" lIns="175254" tIns="87627" rIns="175254" bIns="87627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20" y="7680326"/>
            <a:ext cx="46085760" cy="21726524"/>
          </a:xfrm>
          <a:prstGeom prst="rect">
            <a:avLst/>
          </a:prstGeom>
        </p:spPr>
        <p:txBody>
          <a:bodyPr vert="horz" lIns="175254" tIns="87627" rIns="175254" bIns="8762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1" y="21151851"/>
            <a:ext cx="43525440" cy="6540500"/>
          </a:xfrm>
          <a:prstGeom prst="rect">
            <a:avLst/>
          </a:prstGeom>
        </p:spPr>
        <p:txBody>
          <a:bodyPr vert="horz" lIns="175254" tIns="87627" rIns="175254" bIns="87627" anchor="t"/>
          <a:lstStyle>
            <a:lvl1pPr algn="l">
              <a:defRPr sz="7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1" y="13950950"/>
            <a:ext cx="43525440" cy="7200900"/>
          </a:xfrm>
          <a:prstGeom prst="rect">
            <a:avLst/>
          </a:prstGeom>
        </p:spPr>
        <p:txBody>
          <a:bodyPr vert="horz" lIns="175254" tIns="87627" rIns="175254" bIns="87627" anchor="b"/>
          <a:lstStyle>
            <a:lvl1pPr marL="0" indent="0">
              <a:buNone/>
              <a:defRPr sz="3800"/>
            </a:lvl1pPr>
            <a:lvl2pPr marL="876270" indent="0">
              <a:buNone/>
              <a:defRPr sz="3400"/>
            </a:lvl2pPr>
            <a:lvl3pPr marL="1752539" indent="0">
              <a:buNone/>
              <a:defRPr sz="3100"/>
            </a:lvl3pPr>
            <a:lvl4pPr marL="2628809" indent="0">
              <a:buNone/>
              <a:defRPr sz="2700"/>
            </a:lvl4pPr>
            <a:lvl5pPr marL="3505078" indent="0">
              <a:buNone/>
              <a:defRPr sz="2700"/>
            </a:lvl5pPr>
            <a:lvl6pPr marL="4381348" indent="0">
              <a:buNone/>
              <a:defRPr sz="2700"/>
            </a:lvl6pPr>
            <a:lvl7pPr marL="5257617" indent="0">
              <a:buNone/>
              <a:defRPr sz="2700"/>
            </a:lvl7pPr>
            <a:lvl8pPr marL="6133887" indent="0">
              <a:buNone/>
              <a:defRPr sz="2700"/>
            </a:lvl8pPr>
            <a:lvl9pPr marL="7010156" indent="0">
              <a:buNone/>
              <a:defRPr sz="2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7626"/>
            <a:ext cx="46085760" cy="5486400"/>
          </a:xfrm>
          <a:prstGeom prst="rect">
            <a:avLst/>
          </a:prstGeom>
        </p:spPr>
        <p:txBody>
          <a:bodyPr vert="horz" lIns="175254" tIns="87627" rIns="175254" bIns="87627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0320" y="7680326"/>
            <a:ext cx="22900640" cy="21726524"/>
          </a:xfrm>
          <a:prstGeom prst="rect">
            <a:avLst/>
          </a:prstGeom>
        </p:spPr>
        <p:txBody>
          <a:bodyPr vert="horz" lIns="175254" tIns="87627" rIns="175254" bIns="87627"/>
          <a:lstStyle>
            <a:lvl1pPr>
              <a:defRPr sz="5400"/>
            </a:lvl1pPr>
            <a:lvl2pPr>
              <a:defRPr sz="4600"/>
            </a:lvl2pPr>
            <a:lvl3pPr>
              <a:defRPr sz="3800"/>
            </a:lvl3pPr>
            <a:lvl4pPr>
              <a:defRPr sz="3400"/>
            </a:lvl4pPr>
            <a:lvl5pPr>
              <a:defRPr sz="3400"/>
            </a:lvl5pPr>
            <a:lvl6pPr>
              <a:defRPr sz="3400"/>
            </a:lvl6pPr>
            <a:lvl7pPr>
              <a:defRPr sz="3400"/>
            </a:lvl7pPr>
            <a:lvl8pPr>
              <a:defRPr sz="3400"/>
            </a:lvl8pPr>
            <a:lvl9pPr>
              <a:defRPr sz="3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745440" y="7680326"/>
            <a:ext cx="22900640" cy="21726524"/>
          </a:xfrm>
          <a:prstGeom prst="rect">
            <a:avLst/>
          </a:prstGeom>
        </p:spPr>
        <p:txBody>
          <a:bodyPr vert="horz" lIns="175254" tIns="87627" rIns="175254" bIns="87627"/>
          <a:lstStyle>
            <a:lvl1pPr>
              <a:defRPr sz="5400"/>
            </a:lvl1pPr>
            <a:lvl2pPr>
              <a:defRPr sz="4600"/>
            </a:lvl2pPr>
            <a:lvl3pPr>
              <a:defRPr sz="3800"/>
            </a:lvl3pPr>
            <a:lvl4pPr>
              <a:defRPr sz="3400"/>
            </a:lvl4pPr>
            <a:lvl5pPr>
              <a:defRPr sz="3400"/>
            </a:lvl5pPr>
            <a:lvl6pPr>
              <a:defRPr sz="3400"/>
            </a:lvl6pPr>
            <a:lvl7pPr>
              <a:defRPr sz="3400"/>
            </a:lvl7pPr>
            <a:lvl8pPr>
              <a:defRPr sz="3400"/>
            </a:lvl8pPr>
            <a:lvl9pPr>
              <a:defRPr sz="3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7626"/>
            <a:ext cx="46085760" cy="5486400"/>
          </a:xfrm>
          <a:prstGeom prst="rect">
            <a:avLst/>
          </a:prstGeom>
        </p:spPr>
        <p:txBody>
          <a:bodyPr vert="horz" lIns="175254" tIns="87627" rIns="175254" bIns="87627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3" y="7369176"/>
            <a:ext cx="22625051" cy="3070224"/>
          </a:xfrm>
          <a:prstGeom prst="rect">
            <a:avLst/>
          </a:prstGeom>
        </p:spPr>
        <p:txBody>
          <a:bodyPr vert="horz" lIns="175254" tIns="87627" rIns="175254" bIns="87627" anchor="b"/>
          <a:lstStyle>
            <a:lvl1pPr marL="0" indent="0">
              <a:buNone/>
              <a:defRPr sz="4600" b="1"/>
            </a:lvl1pPr>
            <a:lvl2pPr marL="876270" indent="0">
              <a:buNone/>
              <a:defRPr sz="3800" b="1"/>
            </a:lvl2pPr>
            <a:lvl3pPr marL="1752539" indent="0">
              <a:buNone/>
              <a:defRPr sz="3400" b="1"/>
            </a:lvl3pPr>
            <a:lvl4pPr marL="2628809" indent="0">
              <a:buNone/>
              <a:defRPr sz="3100" b="1"/>
            </a:lvl4pPr>
            <a:lvl5pPr marL="3505078" indent="0">
              <a:buNone/>
              <a:defRPr sz="3100" b="1"/>
            </a:lvl5pPr>
            <a:lvl6pPr marL="4381348" indent="0">
              <a:buNone/>
              <a:defRPr sz="3100" b="1"/>
            </a:lvl6pPr>
            <a:lvl7pPr marL="5257617" indent="0">
              <a:buNone/>
              <a:defRPr sz="3100" b="1"/>
            </a:lvl7pPr>
            <a:lvl8pPr marL="6133887" indent="0">
              <a:buNone/>
              <a:defRPr sz="3100" b="1"/>
            </a:lvl8pPr>
            <a:lvl9pPr marL="7010156" indent="0">
              <a:buNone/>
              <a:defRPr sz="3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3" y="10439402"/>
            <a:ext cx="22625051" cy="18967450"/>
          </a:xfrm>
          <a:prstGeom prst="rect">
            <a:avLst/>
          </a:prstGeom>
        </p:spPr>
        <p:txBody>
          <a:bodyPr vert="horz" lIns="175254" tIns="87627" rIns="175254" bIns="87627"/>
          <a:lstStyle>
            <a:lvl1pPr>
              <a:defRPr sz="4600"/>
            </a:lvl1pPr>
            <a:lvl2pPr>
              <a:defRPr sz="3800"/>
            </a:lvl2pPr>
            <a:lvl3pPr>
              <a:defRPr sz="3400"/>
            </a:lvl3pPr>
            <a:lvl4pPr>
              <a:defRPr sz="3100"/>
            </a:lvl4pPr>
            <a:lvl5pPr>
              <a:defRPr sz="3100"/>
            </a:lvl5pPr>
            <a:lvl6pPr>
              <a:defRPr sz="3100"/>
            </a:lvl6pPr>
            <a:lvl7pPr>
              <a:defRPr sz="3100"/>
            </a:lvl7pPr>
            <a:lvl8pPr>
              <a:defRPr sz="3100"/>
            </a:lvl8pPr>
            <a:lvl9pPr>
              <a:defRPr sz="3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1" y="7369176"/>
            <a:ext cx="22633940" cy="3070224"/>
          </a:xfrm>
          <a:prstGeom prst="rect">
            <a:avLst/>
          </a:prstGeom>
        </p:spPr>
        <p:txBody>
          <a:bodyPr vert="horz" lIns="175254" tIns="87627" rIns="175254" bIns="87627" anchor="b"/>
          <a:lstStyle>
            <a:lvl1pPr marL="0" indent="0">
              <a:buNone/>
              <a:defRPr sz="4600" b="1"/>
            </a:lvl1pPr>
            <a:lvl2pPr marL="876270" indent="0">
              <a:buNone/>
              <a:defRPr sz="3800" b="1"/>
            </a:lvl2pPr>
            <a:lvl3pPr marL="1752539" indent="0">
              <a:buNone/>
              <a:defRPr sz="3400" b="1"/>
            </a:lvl3pPr>
            <a:lvl4pPr marL="2628809" indent="0">
              <a:buNone/>
              <a:defRPr sz="3100" b="1"/>
            </a:lvl4pPr>
            <a:lvl5pPr marL="3505078" indent="0">
              <a:buNone/>
              <a:defRPr sz="3100" b="1"/>
            </a:lvl5pPr>
            <a:lvl6pPr marL="4381348" indent="0">
              <a:buNone/>
              <a:defRPr sz="3100" b="1"/>
            </a:lvl6pPr>
            <a:lvl7pPr marL="5257617" indent="0">
              <a:buNone/>
              <a:defRPr sz="3100" b="1"/>
            </a:lvl7pPr>
            <a:lvl8pPr marL="6133887" indent="0">
              <a:buNone/>
              <a:defRPr sz="3100" b="1"/>
            </a:lvl8pPr>
            <a:lvl9pPr marL="7010156" indent="0">
              <a:buNone/>
              <a:defRPr sz="3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1" y="10439402"/>
            <a:ext cx="22633940" cy="18967450"/>
          </a:xfrm>
          <a:prstGeom prst="rect">
            <a:avLst/>
          </a:prstGeom>
        </p:spPr>
        <p:txBody>
          <a:bodyPr vert="horz" lIns="175254" tIns="87627" rIns="175254" bIns="87627"/>
          <a:lstStyle>
            <a:lvl1pPr>
              <a:defRPr sz="4600"/>
            </a:lvl1pPr>
            <a:lvl2pPr>
              <a:defRPr sz="3800"/>
            </a:lvl2pPr>
            <a:lvl3pPr>
              <a:defRPr sz="3400"/>
            </a:lvl3pPr>
            <a:lvl4pPr>
              <a:defRPr sz="3100"/>
            </a:lvl4pPr>
            <a:lvl5pPr>
              <a:defRPr sz="3100"/>
            </a:lvl5pPr>
            <a:lvl6pPr>
              <a:defRPr sz="3100"/>
            </a:lvl6pPr>
            <a:lvl7pPr>
              <a:defRPr sz="3100"/>
            </a:lvl7pPr>
            <a:lvl8pPr>
              <a:defRPr sz="3100"/>
            </a:lvl8pPr>
            <a:lvl9pPr>
              <a:defRPr sz="3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7626"/>
            <a:ext cx="46085760" cy="5486400"/>
          </a:xfrm>
          <a:prstGeom prst="rect">
            <a:avLst/>
          </a:prstGeom>
        </p:spPr>
        <p:txBody>
          <a:bodyPr vert="horz" lIns="175254" tIns="87627" rIns="175254" bIns="87627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2" y="1311278"/>
            <a:ext cx="16846551" cy="5578474"/>
          </a:xfrm>
          <a:prstGeom prst="rect">
            <a:avLst/>
          </a:prstGeom>
        </p:spPr>
        <p:txBody>
          <a:bodyPr vert="horz" lIns="175254" tIns="87627" rIns="175254" bIns="87627" anchor="b"/>
          <a:lstStyle>
            <a:lvl1pPr algn="l">
              <a:defRPr sz="3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311278"/>
            <a:ext cx="28625800" cy="28095574"/>
          </a:xfrm>
          <a:prstGeom prst="rect">
            <a:avLst/>
          </a:prstGeom>
        </p:spPr>
        <p:txBody>
          <a:bodyPr vert="horz" lIns="175254" tIns="87627" rIns="175254" bIns="87627"/>
          <a:lstStyle>
            <a:lvl1pPr>
              <a:defRPr sz="6100"/>
            </a:lvl1pPr>
            <a:lvl2pPr>
              <a:defRPr sz="5400"/>
            </a:lvl2pPr>
            <a:lvl3pPr>
              <a:defRPr sz="46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2" y="6889750"/>
            <a:ext cx="16846551" cy="22517100"/>
          </a:xfrm>
          <a:prstGeom prst="rect">
            <a:avLst/>
          </a:prstGeom>
        </p:spPr>
        <p:txBody>
          <a:bodyPr vert="horz" lIns="175254" tIns="87627" rIns="175254" bIns="87627"/>
          <a:lstStyle>
            <a:lvl1pPr marL="0" indent="0">
              <a:buNone/>
              <a:defRPr sz="2700"/>
            </a:lvl1pPr>
            <a:lvl2pPr marL="876270" indent="0">
              <a:buNone/>
              <a:defRPr sz="2300"/>
            </a:lvl2pPr>
            <a:lvl3pPr marL="1752539" indent="0">
              <a:buNone/>
              <a:defRPr sz="1900"/>
            </a:lvl3pPr>
            <a:lvl4pPr marL="2628809" indent="0">
              <a:buNone/>
              <a:defRPr sz="1700"/>
            </a:lvl4pPr>
            <a:lvl5pPr marL="3505078" indent="0">
              <a:buNone/>
              <a:defRPr sz="1700"/>
            </a:lvl5pPr>
            <a:lvl6pPr marL="4381348" indent="0">
              <a:buNone/>
              <a:defRPr sz="1700"/>
            </a:lvl6pPr>
            <a:lvl7pPr marL="5257617" indent="0">
              <a:buNone/>
              <a:defRPr sz="1700"/>
            </a:lvl7pPr>
            <a:lvl8pPr marL="6133887" indent="0">
              <a:buNone/>
              <a:defRPr sz="1700"/>
            </a:lvl8pPr>
            <a:lvl9pPr marL="7010156" indent="0">
              <a:buNone/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1" y="23044151"/>
            <a:ext cx="30723840" cy="2717800"/>
          </a:xfrm>
          <a:prstGeom prst="rect">
            <a:avLst/>
          </a:prstGeom>
        </p:spPr>
        <p:txBody>
          <a:bodyPr vert="horz" lIns="175254" tIns="87627" rIns="175254" bIns="87627" anchor="b"/>
          <a:lstStyle>
            <a:lvl1pPr algn="l">
              <a:defRPr sz="3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1" y="2940050"/>
            <a:ext cx="30723840" cy="19751676"/>
          </a:xfrm>
          <a:prstGeom prst="rect">
            <a:avLst/>
          </a:prstGeom>
        </p:spPr>
        <p:txBody>
          <a:bodyPr vert="horz" lIns="175254" tIns="87627" rIns="175254" bIns="87627"/>
          <a:lstStyle>
            <a:lvl1pPr marL="0" indent="0">
              <a:buNone/>
              <a:defRPr sz="6100"/>
            </a:lvl1pPr>
            <a:lvl2pPr marL="876270" indent="0">
              <a:buNone/>
              <a:defRPr sz="5400"/>
            </a:lvl2pPr>
            <a:lvl3pPr marL="1752539" indent="0">
              <a:buNone/>
              <a:defRPr sz="4600"/>
            </a:lvl3pPr>
            <a:lvl4pPr marL="2628809" indent="0">
              <a:buNone/>
              <a:defRPr sz="3800"/>
            </a:lvl4pPr>
            <a:lvl5pPr marL="3505078" indent="0">
              <a:buNone/>
              <a:defRPr sz="3800"/>
            </a:lvl5pPr>
            <a:lvl6pPr marL="4381348" indent="0">
              <a:buNone/>
              <a:defRPr sz="3800"/>
            </a:lvl6pPr>
            <a:lvl7pPr marL="5257617" indent="0">
              <a:buNone/>
              <a:defRPr sz="3800"/>
            </a:lvl7pPr>
            <a:lvl8pPr marL="6133887" indent="0">
              <a:buNone/>
              <a:defRPr sz="3800"/>
            </a:lvl8pPr>
            <a:lvl9pPr marL="7010156" indent="0">
              <a:buNone/>
              <a:defRPr sz="38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1" y="25761950"/>
            <a:ext cx="30723840" cy="3863976"/>
          </a:xfrm>
          <a:prstGeom prst="rect">
            <a:avLst/>
          </a:prstGeom>
        </p:spPr>
        <p:txBody>
          <a:bodyPr vert="horz" lIns="175254" tIns="87627" rIns="175254" bIns="87627"/>
          <a:lstStyle>
            <a:lvl1pPr marL="0" indent="0">
              <a:buNone/>
              <a:defRPr sz="2700"/>
            </a:lvl1pPr>
            <a:lvl2pPr marL="876270" indent="0">
              <a:buNone/>
              <a:defRPr sz="2300"/>
            </a:lvl2pPr>
            <a:lvl3pPr marL="1752539" indent="0">
              <a:buNone/>
              <a:defRPr sz="1900"/>
            </a:lvl3pPr>
            <a:lvl4pPr marL="2628809" indent="0">
              <a:buNone/>
              <a:defRPr sz="1700"/>
            </a:lvl4pPr>
            <a:lvl5pPr marL="3505078" indent="0">
              <a:buNone/>
              <a:defRPr sz="1700"/>
            </a:lvl5pPr>
            <a:lvl6pPr marL="4381348" indent="0">
              <a:buNone/>
              <a:defRPr sz="1700"/>
            </a:lvl6pPr>
            <a:lvl7pPr marL="5257617" indent="0">
              <a:buNone/>
              <a:defRPr sz="1700"/>
            </a:lvl7pPr>
            <a:lvl8pPr marL="6133887" indent="0">
              <a:buNone/>
              <a:defRPr sz="1700"/>
            </a:lvl8pPr>
            <a:lvl9pPr marL="7010156" indent="0">
              <a:buNone/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7626"/>
            <a:ext cx="46085760" cy="5486400"/>
          </a:xfrm>
          <a:prstGeom prst="rect">
            <a:avLst/>
          </a:prstGeom>
        </p:spPr>
        <p:txBody>
          <a:bodyPr vert="horz" lIns="175254" tIns="87627" rIns="175254" bIns="87627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320" y="7680326"/>
            <a:ext cx="46085760" cy="21726524"/>
          </a:xfrm>
          <a:prstGeom prst="rect">
            <a:avLst/>
          </a:prstGeom>
        </p:spPr>
        <p:txBody>
          <a:bodyPr vert="eaVert" lIns="175254" tIns="87627" rIns="175254" bIns="8762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124640" y="1317627"/>
            <a:ext cx="11521440" cy="28089224"/>
          </a:xfrm>
          <a:prstGeom prst="rect">
            <a:avLst/>
          </a:prstGeom>
        </p:spPr>
        <p:txBody>
          <a:bodyPr vert="eaVert" lIns="175254" tIns="87627" rIns="175254" bIns="87627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320" y="1317627"/>
            <a:ext cx="34279840" cy="28089224"/>
          </a:xfrm>
          <a:prstGeom prst="rect">
            <a:avLst/>
          </a:prstGeom>
        </p:spPr>
        <p:txBody>
          <a:bodyPr vert="eaVert" lIns="175254" tIns="87627" rIns="175254" bIns="87627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0226042"/>
            <a:ext cx="4352544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18653760"/>
            <a:ext cx="3584448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402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805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2084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611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0141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416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819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222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137F2-ABEA-4D10-BF99-69D6A228EB86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24B77-09AE-42F4-BD89-04510B5D79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C415EECC-0B97-4D36-80D1-5700F346173A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312852A-564B-4798-8C65-2EBD1268C0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1153122"/>
            <a:ext cx="43525440" cy="6537960"/>
          </a:xfrm>
        </p:spPr>
        <p:txBody>
          <a:bodyPr anchor="t"/>
          <a:lstStyle>
            <a:lvl1pPr algn="l">
              <a:defRPr sz="211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3952232"/>
            <a:ext cx="43525440" cy="7200898"/>
          </a:xfrm>
        </p:spPr>
        <p:txBody>
          <a:bodyPr anchor="b"/>
          <a:lstStyle>
            <a:lvl1pPr marL="0" indent="0">
              <a:buNone/>
              <a:defRPr sz="10500">
                <a:solidFill>
                  <a:schemeClr val="tx1">
                    <a:tint val="75000"/>
                  </a:schemeClr>
                </a:solidFill>
              </a:defRPr>
            </a:lvl1pPr>
            <a:lvl2pPr marL="2402832" indent="0">
              <a:buNone/>
              <a:defRPr sz="9400">
                <a:solidFill>
                  <a:schemeClr val="tx1">
                    <a:tint val="75000"/>
                  </a:schemeClr>
                </a:solidFill>
              </a:defRPr>
            </a:lvl2pPr>
            <a:lvl3pPr marL="4805666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7208497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4pPr>
            <a:lvl5pPr marL="9611331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5pPr>
            <a:lvl6pPr marL="12014163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6pPr>
            <a:lvl7pPr marL="14416997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7pPr>
            <a:lvl8pPr marL="16819829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8pPr>
            <a:lvl9pPr marL="19222662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A4E7C-5DA8-4079-826C-658F9B2FFBED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68060-D1AA-4DB5-82E1-233B1FE905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0" y="18432783"/>
            <a:ext cx="68701920" cy="52143658"/>
          </a:xfrm>
        </p:spPr>
        <p:txBody>
          <a:bodyPr/>
          <a:lstStyle>
            <a:lvl1pPr>
              <a:defRPr sz="14800"/>
            </a:lvl1pPr>
            <a:lvl2pPr>
              <a:defRPr sz="12600"/>
            </a:lvl2pPr>
            <a:lvl3pPr>
              <a:defRPr sz="10500"/>
            </a:lvl3pPr>
            <a:lvl4pPr>
              <a:defRPr sz="9400"/>
            </a:lvl4pPr>
            <a:lvl5pPr>
              <a:defRPr sz="9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236320" y="18432783"/>
            <a:ext cx="68701920" cy="52143658"/>
          </a:xfrm>
        </p:spPr>
        <p:txBody>
          <a:bodyPr/>
          <a:lstStyle>
            <a:lvl1pPr>
              <a:defRPr sz="14800"/>
            </a:lvl1pPr>
            <a:lvl2pPr>
              <a:defRPr sz="12600"/>
            </a:lvl2pPr>
            <a:lvl3pPr>
              <a:defRPr sz="10500"/>
            </a:lvl3pPr>
            <a:lvl4pPr>
              <a:defRPr sz="9400"/>
            </a:lvl4pPr>
            <a:lvl5pPr>
              <a:defRPr sz="9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8713D-4187-4F09-99EA-D21C250F1F7E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543E9-6ABD-446D-B9D3-15688314CB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8262"/>
            <a:ext cx="4608576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2" y="7368543"/>
            <a:ext cx="22625053" cy="3070858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2832" indent="0">
              <a:buNone/>
              <a:defRPr sz="10500" b="1"/>
            </a:lvl2pPr>
            <a:lvl3pPr marL="4805666" indent="0">
              <a:buNone/>
              <a:defRPr sz="9400" b="1"/>
            </a:lvl3pPr>
            <a:lvl4pPr marL="7208497" indent="0">
              <a:buNone/>
              <a:defRPr sz="8400" b="1"/>
            </a:lvl4pPr>
            <a:lvl5pPr marL="9611331" indent="0">
              <a:buNone/>
              <a:defRPr sz="8400" b="1"/>
            </a:lvl5pPr>
            <a:lvl6pPr marL="12014163" indent="0">
              <a:buNone/>
              <a:defRPr sz="8400" b="1"/>
            </a:lvl6pPr>
            <a:lvl7pPr marL="14416997" indent="0">
              <a:buNone/>
              <a:defRPr sz="8400" b="1"/>
            </a:lvl7pPr>
            <a:lvl8pPr marL="16819829" indent="0">
              <a:buNone/>
              <a:defRPr sz="8400" b="1"/>
            </a:lvl8pPr>
            <a:lvl9pPr marL="19222662" indent="0">
              <a:buNone/>
              <a:defRPr sz="8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2" y="10439401"/>
            <a:ext cx="22625053" cy="18966182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8" y="7368543"/>
            <a:ext cx="22633940" cy="3070858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2832" indent="0">
              <a:buNone/>
              <a:defRPr sz="10500" b="1"/>
            </a:lvl2pPr>
            <a:lvl3pPr marL="4805666" indent="0">
              <a:buNone/>
              <a:defRPr sz="9400" b="1"/>
            </a:lvl3pPr>
            <a:lvl4pPr marL="7208497" indent="0">
              <a:buNone/>
              <a:defRPr sz="8400" b="1"/>
            </a:lvl4pPr>
            <a:lvl5pPr marL="9611331" indent="0">
              <a:buNone/>
              <a:defRPr sz="8400" b="1"/>
            </a:lvl5pPr>
            <a:lvl6pPr marL="12014163" indent="0">
              <a:buNone/>
              <a:defRPr sz="8400" b="1"/>
            </a:lvl6pPr>
            <a:lvl7pPr marL="14416997" indent="0">
              <a:buNone/>
              <a:defRPr sz="8400" b="1"/>
            </a:lvl7pPr>
            <a:lvl8pPr marL="16819829" indent="0">
              <a:buNone/>
              <a:defRPr sz="8400" b="1"/>
            </a:lvl8pPr>
            <a:lvl9pPr marL="19222662" indent="0">
              <a:buNone/>
              <a:defRPr sz="8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8" y="10439401"/>
            <a:ext cx="22633940" cy="18966182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10708-D586-42DD-A52B-FA4F6B149E05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7618C-6355-46A9-9EE1-B538AF9835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B9B8B9C3-6C0F-4CE9-B65E-4132EE0280D9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50812A3-F79C-422E-B0D8-69ABB90583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A40CA-98AA-4546-B77B-46FEDBB9778B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7C11F-4A4F-4226-9298-866F24CB82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32" y="1310640"/>
            <a:ext cx="16846553" cy="5577840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310650"/>
            <a:ext cx="28625800" cy="28094942"/>
          </a:xfrm>
        </p:spPr>
        <p:txBody>
          <a:bodyPr/>
          <a:lstStyle>
            <a:lvl1pPr>
              <a:defRPr sz="16900"/>
            </a:lvl1pPr>
            <a:lvl2pPr>
              <a:defRPr sz="14800"/>
            </a:lvl2pPr>
            <a:lvl3pPr>
              <a:defRPr sz="126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32" y="6888490"/>
            <a:ext cx="16846553" cy="22517102"/>
          </a:xfrm>
        </p:spPr>
        <p:txBody>
          <a:bodyPr/>
          <a:lstStyle>
            <a:lvl1pPr marL="0" indent="0">
              <a:buNone/>
              <a:defRPr sz="7300"/>
            </a:lvl1pPr>
            <a:lvl2pPr marL="2402832" indent="0">
              <a:buNone/>
              <a:defRPr sz="6300"/>
            </a:lvl2pPr>
            <a:lvl3pPr marL="4805666" indent="0">
              <a:buNone/>
              <a:defRPr sz="5200"/>
            </a:lvl3pPr>
            <a:lvl4pPr marL="7208497" indent="0">
              <a:buNone/>
              <a:defRPr sz="4800"/>
            </a:lvl4pPr>
            <a:lvl5pPr marL="9611331" indent="0">
              <a:buNone/>
              <a:defRPr sz="4800"/>
            </a:lvl5pPr>
            <a:lvl6pPr marL="12014163" indent="0">
              <a:buNone/>
              <a:defRPr sz="4800"/>
            </a:lvl6pPr>
            <a:lvl7pPr marL="14416997" indent="0">
              <a:buNone/>
              <a:defRPr sz="4800"/>
            </a:lvl7pPr>
            <a:lvl8pPr marL="16819829" indent="0">
              <a:buNone/>
              <a:defRPr sz="4800"/>
            </a:lvl8pPr>
            <a:lvl9pPr marL="19222662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BD03C1E6-EF3C-4D5D-8BC7-CE7CE69EBC71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497A85E9-1131-48A7-B173-73451458CA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3" y="23042881"/>
            <a:ext cx="30723840" cy="2720342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3" y="2941320"/>
            <a:ext cx="3072384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16900"/>
            </a:lvl1pPr>
            <a:lvl2pPr marL="2402832" indent="0">
              <a:buNone/>
              <a:defRPr sz="14800"/>
            </a:lvl2pPr>
            <a:lvl3pPr marL="4805666" indent="0">
              <a:buNone/>
              <a:defRPr sz="12600"/>
            </a:lvl3pPr>
            <a:lvl4pPr marL="7208497" indent="0">
              <a:buNone/>
              <a:defRPr sz="10500"/>
            </a:lvl4pPr>
            <a:lvl5pPr marL="9611331" indent="0">
              <a:buNone/>
              <a:defRPr sz="10500"/>
            </a:lvl5pPr>
            <a:lvl6pPr marL="12014163" indent="0">
              <a:buNone/>
              <a:defRPr sz="10500"/>
            </a:lvl6pPr>
            <a:lvl7pPr marL="14416997" indent="0">
              <a:buNone/>
              <a:defRPr sz="10500"/>
            </a:lvl7pPr>
            <a:lvl8pPr marL="16819829" indent="0">
              <a:buNone/>
              <a:defRPr sz="10500"/>
            </a:lvl8pPr>
            <a:lvl9pPr marL="19222662" indent="0">
              <a:buNone/>
              <a:defRPr sz="105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3" y="25763223"/>
            <a:ext cx="30723840" cy="3863338"/>
          </a:xfrm>
        </p:spPr>
        <p:txBody>
          <a:bodyPr/>
          <a:lstStyle>
            <a:lvl1pPr marL="0" indent="0">
              <a:buNone/>
              <a:defRPr sz="7300"/>
            </a:lvl1pPr>
            <a:lvl2pPr marL="2402832" indent="0">
              <a:buNone/>
              <a:defRPr sz="6300"/>
            </a:lvl2pPr>
            <a:lvl3pPr marL="4805666" indent="0">
              <a:buNone/>
              <a:defRPr sz="5200"/>
            </a:lvl3pPr>
            <a:lvl4pPr marL="7208497" indent="0">
              <a:buNone/>
              <a:defRPr sz="4800"/>
            </a:lvl4pPr>
            <a:lvl5pPr marL="9611331" indent="0">
              <a:buNone/>
              <a:defRPr sz="4800"/>
            </a:lvl5pPr>
            <a:lvl6pPr marL="12014163" indent="0">
              <a:buNone/>
              <a:defRPr sz="4800"/>
            </a:lvl6pPr>
            <a:lvl7pPr marL="14416997" indent="0">
              <a:buNone/>
              <a:defRPr sz="4800"/>
            </a:lvl7pPr>
            <a:lvl8pPr marL="16819829" indent="0">
              <a:buNone/>
              <a:defRPr sz="4800"/>
            </a:lvl8pPr>
            <a:lvl9pPr marL="19222662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67E2C556-2AEB-4941-8FAA-F2E17460C974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230FFDE-433A-4963-B982-1D14D02795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CF0CD-6994-4EF3-A3FA-380370FED7FE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60FD2-E8B7-4A5C-9D7E-217DBF729E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1373920" y="3162303"/>
            <a:ext cx="34564320" cy="674141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0960" y="3162303"/>
            <a:ext cx="102839520" cy="674141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12105-3F4A-4820-85F4-3A9AF7472A18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09635-79A2-42F9-8720-713900640F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Text Box 38"/>
          <p:cNvSpPr txBox="1">
            <a:spLocks noChangeArrowheads="1"/>
          </p:cNvSpPr>
          <p:nvPr userDrawn="1"/>
        </p:nvSpPr>
        <p:spPr bwMode="auto">
          <a:xfrm>
            <a:off x="17424401" y="6172200"/>
            <a:ext cx="16339820" cy="1038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75227" tIns="87614" rIns="175227" bIns="87614">
            <a:spAutoFit/>
          </a:bodyPr>
          <a:lstStyle/>
          <a:p>
            <a:pPr defTabSz="4204877">
              <a:spcBef>
                <a:spcPct val="50000"/>
              </a:spcBef>
              <a:defRPr/>
            </a:pPr>
            <a:endParaRPr lang="en-US" sz="56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4204877" rtl="0" eaLnBrk="0" fontAlgn="base" hangingPunct="0">
        <a:spcBef>
          <a:spcPct val="0"/>
        </a:spcBef>
        <a:spcAft>
          <a:spcPct val="0"/>
        </a:spcAft>
        <a:defRPr sz="12500" b="1">
          <a:solidFill>
            <a:schemeClr val="bg1"/>
          </a:solidFill>
          <a:latin typeface="+mj-lt"/>
          <a:ea typeface="ＭＳ Ｐゴシック" pitchFamily="-65" charset="-128"/>
          <a:cs typeface="+mj-cs"/>
        </a:defRPr>
      </a:lvl1pPr>
      <a:lvl2pPr algn="ctr" defTabSz="4204877" rtl="0" eaLnBrk="0" fontAlgn="base" hangingPunct="0">
        <a:spcBef>
          <a:spcPct val="0"/>
        </a:spcBef>
        <a:spcAft>
          <a:spcPct val="0"/>
        </a:spcAft>
        <a:defRPr sz="12500" b="1">
          <a:solidFill>
            <a:schemeClr val="bg1"/>
          </a:solidFill>
          <a:latin typeface="Arial" pitchFamily="-65" charset="0"/>
          <a:ea typeface="ＭＳ Ｐゴシック" pitchFamily="-65" charset="-128"/>
        </a:defRPr>
      </a:lvl2pPr>
      <a:lvl3pPr algn="ctr" defTabSz="4204877" rtl="0" eaLnBrk="0" fontAlgn="base" hangingPunct="0">
        <a:spcBef>
          <a:spcPct val="0"/>
        </a:spcBef>
        <a:spcAft>
          <a:spcPct val="0"/>
        </a:spcAft>
        <a:defRPr sz="12500" b="1">
          <a:solidFill>
            <a:schemeClr val="bg1"/>
          </a:solidFill>
          <a:latin typeface="Arial" pitchFamily="-65" charset="0"/>
          <a:ea typeface="ＭＳ Ｐゴシック" pitchFamily="-65" charset="-128"/>
        </a:defRPr>
      </a:lvl3pPr>
      <a:lvl4pPr algn="ctr" defTabSz="4204877" rtl="0" eaLnBrk="0" fontAlgn="base" hangingPunct="0">
        <a:spcBef>
          <a:spcPct val="0"/>
        </a:spcBef>
        <a:spcAft>
          <a:spcPct val="0"/>
        </a:spcAft>
        <a:defRPr sz="12500" b="1">
          <a:solidFill>
            <a:schemeClr val="bg1"/>
          </a:solidFill>
          <a:latin typeface="Arial" pitchFamily="-65" charset="0"/>
          <a:ea typeface="ＭＳ Ｐゴシック" pitchFamily="-65" charset="-128"/>
        </a:defRPr>
      </a:lvl4pPr>
      <a:lvl5pPr algn="ctr" defTabSz="4204877" rtl="0" eaLnBrk="0" fontAlgn="base" hangingPunct="0">
        <a:spcBef>
          <a:spcPct val="0"/>
        </a:spcBef>
        <a:spcAft>
          <a:spcPct val="0"/>
        </a:spcAft>
        <a:defRPr sz="12500" b="1">
          <a:solidFill>
            <a:schemeClr val="bg1"/>
          </a:solidFill>
          <a:latin typeface="Arial" pitchFamily="-65" charset="0"/>
          <a:ea typeface="ＭＳ Ｐゴシック" pitchFamily="-65" charset="-128"/>
        </a:defRPr>
      </a:lvl5pPr>
      <a:lvl6pPr marL="876270" algn="ctr" defTabSz="4204877" rtl="0" fontAlgn="base">
        <a:spcBef>
          <a:spcPct val="0"/>
        </a:spcBef>
        <a:spcAft>
          <a:spcPct val="0"/>
        </a:spcAft>
        <a:defRPr sz="12500" b="1">
          <a:solidFill>
            <a:schemeClr val="bg1"/>
          </a:solidFill>
          <a:latin typeface="Arial" pitchFamily="-65" charset="0"/>
        </a:defRPr>
      </a:lvl6pPr>
      <a:lvl7pPr marL="1752539" algn="ctr" defTabSz="4204877" rtl="0" fontAlgn="base">
        <a:spcBef>
          <a:spcPct val="0"/>
        </a:spcBef>
        <a:spcAft>
          <a:spcPct val="0"/>
        </a:spcAft>
        <a:defRPr sz="12500" b="1">
          <a:solidFill>
            <a:schemeClr val="bg1"/>
          </a:solidFill>
          <a:latin typeface="Arial" pitchFamily="-65" charset="0"/>
        </a:defRPr>
      </a:lvl7pPr>
      <a:lvl8pPr marL="2628809" algn="ctr" defTabSz="4204877" rtl="0" fontAlgn="base">
        <a:spcBef>
          <a:spcPct val="0"/>
        </a:spcBef>
        <a:spcAft>
          <a:spcPct val="0"/>
        </a:spcAft>
        <a:defRPr sz="12500" b="1">
          <a:solidFill>
            <a:schemeClr val="bg1"/>
          </a:solidFill>
          <a:latin typeface="Arial" pitchFamily="-65" charset="0"/>
        </a:defRPr>
      </a:lvl8pPr>
      <a:lvl9pPr marL="3505078" algn="ctr" defTabSz="4204877" rtl="0" fontAlgn="base">
        <a:spcBef>
          <a:spcPct val="0"/>
        </a:spcBef>
        <a:spcAft>
          <a:spcPct val="0"/>
        </a:spcAft>
        <a:defRPr sz="12500" b="1">
          <a:solidFill>
            <a:schemeClr val="bg1"/>
          </a:solidFill>
          <a:latin typeface="Arial" pitchFamily="-65" charset="0"/>
        </a:defRPr>
      </a:lvl9pPr>
    </p:titleStyle>
    <p:bodyStyle>
      <a:lvl1pPr marL="1576068" indent="-1576068" algn="l" defTabSz="4204877" rtl="0" eaLnBrk="0" fontAlgn="base" hangingPunct="0">
        <a:spcBef>
          <a:spcPct val="20000"/>
        </a:spcBef>
        <a:spcAft>
          <a:spcPct val="0"/>
        </a:spcAft>
        <a:defRPr sz="33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1pPr>
      <a:lvl2pPr marL="3416844" indent="-1314404" algn="l" defTabSz="4204877" rtl="0" eaLnBrk="0" fontAlgn="base" hangingPunct="0">
        <a:spcBef>
          <a:spcPct val="20000"/>
        </a:spcBef>
        <a:spcAft>
          <a:spcPct val="0"/>
        </a:spcAft>
        <a:buChar char="–"/>
        <a:defRPr sz="6900">
          <a:solidFill>
            <a:schemeClr val="tx1"/>
          </a:solidFill>
          <a:latin typeface="+mn-lt"/>
          <a:ea typeface="ＭＳ Ｐゴシック" pitchFamily="-65" charset="-128"/>
        </a:defRPr>
      </a:lvl2pPr>
      <a:lvl3pPr marL="5257617" indent="-1052740" algn="l" defTabSz="4204877" rtl="0" eaLnBrk="0" fontAlgn="base" hangingPunct="0">
        <a:spcBef>
          <a:spcPct val="20000"/>
        </a:spcBef>
        <a:spcAft>
          <a:spcPct val="0"/>
        </a:spcAft>
        <a:buChar char="•"/>
        <a:defRPr sz="5900">
          <a:solidFill>
            <a:schemeClr val="tx1"/>
          </a:solidFill>
          <a:latin typeface="+mn-lt"/>
          <a:ea typeface="ＭＳ Ｐゴシック" pitchFamily="-65" charset="-128"/>
        </a:defRPr>
      </a:lvl3pPr>
      <a:lvl4pPr marL="7360056" indent="-1049699" algn="l" defTabSz="4204877" rtl="0" eaLnBrk="0" fontAlgn="base" hangingPunct="0">
        <a:spcBef>
          <a:spcPct val="20000"/>
        </a:spcBef>
        <a:spcAft>
          <a:spcPct val="0"/>
        </a:spcAft>
        <a:buChar char="–"/>
        <a:defRPr sz="4600">
          <a:solidFill>
            <a:schemeClr val="tx1"/>
          </a:solidFill>
          <a:latin typeface="+mn-lt"/>
          <a:ea typeface="ＭＳ Ｐゴシック" pitchFamily="-65" charset="-128"/>
        </a:defRPr>
      </a:lvl4pPr>
      <a:lvl5pPr marL="9462494" indent="-1049699" algn="l" defTabSz="4204877" rtl="0" eaLnBrk="0" fontAlgn="base" hangingPunct="0">
        <a:spcBef>
          <a:spcPct val="20000"/>
        </a:spcBef>
        <a:spcAft>
          <a:spcPct val="0"/>
        </a:spcAft>
        <a:buChar char="»"/>
        <a:defRPr sz="4600">
          <a:solidFill>
            <a:schemeClr val="tx1"/>
          </a:solidFill>
          <a:latin typeface="+mn-lt"/>
          <a:ea typeface="ＭＳ Ｐゴシック" pitchFamily="-65" charset="-128"/>
        </a:defRPr>
      </a:lvl5pPr>
      <a:lvl6pPr marL="10338763" indent="-1049699" algn="l" defTabSz="4204877" rtl="0" fontAlgn="base">
        <a:spcBef>
          <a:spcPct val="20000"/>
        </a:spcBef>
        <a:spcAft>
          <a:spcPct val="0"/>
        </a:spcAft>
        <a:buChar char="»"/>
        <a:defRPr sz="4600">
          <a:solidFill>
            <a:schemeClr val="tx1"/>
          </a:solidFill>
          <a:latin typeface="+mn-lt"/>
          <a:ea typeface="ＭＳ Ｐゴシック" pitchFamily="-65" charset="-128"/>
        </a:defRPr>
      </a:lvl6pPr>
      <a:lvl7pPr marL="11215033" indent="-1049699" algn="l" defTabSz="4204877" rtl="0" fontAlgn="base">
        <a:spcBef>
          <a:spcPct val="20000"/>
        </a:spcBef>
        <a:spcAft>
          <a:spcPct val="0"/>
        </a:spcAft>
        <a:buChar char="»"/>
        <a:defRPr sz="4600">
          <a:solidFill>
            <a:schemeClr val="tx1"/>
          </a:solidFill>
          <a:latin typeface="+mn-lt"/>
          <a:ea typeface="ＭＳ Ｐゴシック" pitchFamily="-65" charset="-128"/>
        </a:defRPr>
      </a:lvl7pPr>
      <a:lvl8pPr marL="12091302" indent="-1049699" algn="l" defTabSz="4204877" rtl="0" fontAlgn="base">
        <a:spcBef>
          <a:spcPct val="20000"/>
        </a:spcBef>
        <a:spcAft>
          <a:spcPct val="0"/>
        </a:spcAft>
        <a:buChar char="»"/>
        <a:defRPr sz="4600">
          <a:solidFill>
            <a:schemeClr val="tx1"/>
          </a:solidFill>
          <a:latin typeface="+mn-lt"/>
          <a:ea typeface="ＭＳ Ｐゴシック" pitchFamily="-65" charset="-128"/>
        </a:defRPr>
      </a:lvl8pPr>
      <a:lvl9pPr marL="12967572" indent="-1049699" algn="l" defTabSz="4204877" rtl="0" fontAlgn="base">
        <a:spcBef>
          <a:spcPct val="20000"/>
        </a:spcBef>
        <a:spcAft>
          <a:spcPct val="0"/>
        </a:spcAft>
        <a:buChar char="»"/>
        <a:defRPr sz="4600">
          <a:solidFill>
            <a:schemeClr val="tx1"/>
          </a:solidFill>
          <a:latin typeface="+mn-lt"/>
          <a:ea typeface="ＭＳ Ｐゴシック" pitchFamily="-65" charset="-128"/>
        </a:defRPr>
      </a:lvl9pPr>
    </p:bodyStyle>
    <p:otherStyle>
      <a:defPPr>
        <a:defRPr lang="en-US"/>
      </a:defPPr>
      <a:lvl1pPr marL="0" algn="l" defTabSz="87627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76270" algn="l" defTabSz="87627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752539" algn="l" defTabSz="87627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628809" algn="l" defTabSz="87627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3505078" algn="l" defTabSz="87627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5pPr>
      <a:lvl6pPr marL="4381348" algn="l" defTabSz="87627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6pPr>
      <a:lvl7pPr marL="5257617" algn="l" defTabSz="87627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7pPr>
      <a:lvl8pPr marL="6133887" algn="l" defTabSz="87627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8pPr>
      <a:lvl9pPr marL="7010156" algn="l" defTabSz="876270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2560320" y="1317626"/>
            <a:ext cx="4608576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0566" tIns="240286" rIns="480566" bIns="24028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60320" y="7680326"/>
            <a:ext cx="46085760" cy="2172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80566" tIns="240286" rIns="480566" bIns="2402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60320" y="30511750"/>
            <a:ext cx="11948160" cy="1752600"/>
          </a:xfrm>
          <a:prstGeom prst="rect">
            <a:avLst/>
          </a:prstGeom>
        </p:spPr>
        <p:txBody>
          <a:bodyPr vert="horz" lIns="480566" tIns="240286" rIns="480566" bIns="240286" rtlCol="0" anchor="ctr"/>
          <a:lstStyle>
            <a:lvl1pPr algn="l">
              <a:defRPr sz="6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814BFEF-C144-48B5-9197-B54EE2EE3443}" type="datetimeFigureOut">
              <a:rPr lang="en-US"/>
              <a:pPr>
                <a:defRPr/>
              </a:pPr>
              <a:t>4/13/2012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95520" y="30511750"/>
            <a:ext cx="16215360" cy="1752600"/>
          </a:xfrm>
          <a:prstGeom prst="rect">
            <a:avLst/>
          </a:prstGeom>
        </p:spPr>
        <p:txBody>
          <a:bodyPr vert="horz" lIns="480566" tIns="240286" rIns="480566" bIns="240286" rtlCol="0" anchor="ctr"/>
          <a:lstStyle>
            <a:lvl1pPr algn="ctr">
              <a:defRPr sz="6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97920" y="30511750"/>
            <a:ext cx="11948160" cy="1752600"/>
          </a:xfrm>
          <a:prstGeom prst="rect">
            <a:avLst/>
          </a:prstGeom>
        </p:spPr>
        <p:txBody>
          <a:bodyPr vert="horz" lIns="480566" tIns="240286" rIns="480566" bIns="240286" rtlCol="0" anchor="ctr"/>
          <a:lstStyle>
            <a:lvl1pPr algn="r">
              <a:defRPr sz="6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93D2672-DFE6-4D77-8C91-2129FA73D9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Text Box 38"/>
          <p:cNvSpPr txBox="1">
            <a:spLocks noChangeArrowheads="1"/>
          </p:cNvSpPr>
          <p:nvPr userDrawn="1"/>
        </p:nvSpPr>
        <p:spPr bwMode="auto">
          <a:xfrm>
            <a:off x="17424401" y="6172200"/>
            <a:ext cx="16339820" cy="1038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75227" tIns="87614" rIns="175227" bIns="87614">
            <a:spAutoFit/>
          </a:bodyPr>
          <a:lstStyle/>
          <a:p>
            <a:pPr defTabSz="4204877">
              <a:spcBef>
                <a:spcPct val="50000"/>
              </a:spcBef>
              <a:defRPr/>
            </a:pPr>
            <a:endParaRPr lang="en-US" sz="56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8" r:id="rId2"/>
    <p:sldLayoutId id="2147483752" r:id="rId3"/>
    <p:sldLayoutId id="2147483753" r:id="rId4"/>
    <p:sldLayoutId id="2147483754" r:id="rId5"/>
    <p:sldLayoutId id="2147483759" r:id="rId6"/>
    <p:sldLayoutId id="2147483755" r:id="rId7"/>
    <p:sldLayoutId id="2147483760" r:id="rId8"/>
    <p:sldLayoutId id="2147483761" r:id="rId9"/>
    <p:sldLayoutId id="2147483756" r:id="rId10"/>
    <p:sldLayoutId id="2147483757" r:id="rId11"/>
  </p:sldLayoutIdLst>
  <p:txStyles>
    <p:titleStyle>
      <a:lvl1pPr algn="ctr" defTabSz="4804270" rtl="0" eaLnBrk="0" fontAlgn="base" hangingPunct="0">
        <a:spcBef>
          <a:spcPct val="0"/>
        </a:spcBef>
        <a:spcAft>
          <a:spcPct val="0"/>
        </a:spcAft>
        <a:defRPr sz="2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804270" rtl="0" eaLnBrk="0" fontAlgn="base" hangingPunct="0">
        <a:spcBef>
          <a:spcPct val="0"/>
        </a:spcBef>
        <a:spcAft>
          <a:spcPct val="0"/>
        </a:spcAft>
        <a:defRPr sz="23200">
          <a:solidFill>
            <a:schemeClr val="tx1"/>
          </a:solidFill>
          <a:latin typeface="Calibri" pitchFamily="34" charset="0"/>
        </a:defRPr>
      </a:lvl2pPr>
      <a:lvl3pPr algn="ctr" defTabSz="4804270" rtl="0" eaLnBrk="0" fontAlgn="base" hangingPunct="0">
        <a:spcBef>
          <a:spcPct val="0"/>
        </a:spcBef>
        <a:spcAft>
          <a:spcPct val="0"/>
        </a:spcAft>
        <a:defRPr sz="23200">
          <a:solidFill>
            <a:schemeClr val="tx1"/>
          </a:solidFill>
          <a:latin typeface="Calibri" pitchFamily="34" charset="0"/>
        </a:defRPr>
      </a:lvl3pPr>
      <a:lvl4pPr algn="ctr" defTabSz="4804270" rtl="0" eaLnBrk="0" fontAlgn="base" hangingPunct="0">
        <a:spcBef>
          <a:spcPct val="0"/>
        </a:spcBef>
        <a:spcAft>
          <a:spcPct val="0"/>
        </a:spcAft>
        <a:defRPr sz="23200">
          <a:solidFill>
            <a:schemeClr val="tx1"/>
          </a:solidFill>
          <a:latin typeface="Calibri" pitchFamily="34" charset="0"/>
        </a:defRPr>
      </a:lvl4pPr>
      <a:lvl5pPr algn="ctr" defTabSz="4804270" rtl="0" eaLnBrk="0" fontAlgn="base" hangingPunct="0">
        <a:spcBef>
          <a:spcPct val="0"/>
        </a:spcBef>
        <a:spcAft>
          <a:spcPct val="0"/>
        </a:spcAft>
        <a:defRPr sz="23200">
          <a:solidFill>
            <a:schemeClr val="tx1"/>
          </a:solidFill>
          <a:latin typeface="Calibri" pitchFamily="34" charset="0"/>
        </a:defRPr>
      </a:lvl5pPr>
      <a:lvl6pPr marL="876270" algn="ctr" defTabSz="4804270" rtl="0" fontAlgn="base">
        <a:spcBef>
          <a:spcPct val="0"/>
        </a:spcBef>
        <a:spcAft>
          <a:spcPct val="0"/>
        </a:spcAft>
        <a:defRPr sz="23200">
          <a:solidFill>
            <a:schemeClr val="tx1"/>
          </a:solidFill>
          <a:latin typeface="Calibri" pitchFamily="34" charset="0"/>
        </a:defRPr>
      </a:lvl6pPr>
      <a:lvl7pPr marL="1752539" algn="ctr" defTabSz="4804270" rtl="0" fontAlgn="base">
        <a:spcBef>
          <a:spcPct val="0"/>
        </a:spcBef>
        <a:spcAft>
          <a:spcPct val="0"/>
        </a:spcAft>
        <a:defRPr sz="23200">
          <a:solidFill>
            <a:schemeClr val="tx1"/>
          </a:solidFill>
          <a:latin typeface="Calibri" pitchFamily="34" charset="0"/>
        </a:defRPr>
      </a:lvl7pPr>
      <a:lvl8pPr marL="2628809" algn="ctr" defTabSz="4804270" rtl="0" fontAlgn="base">
        <a:spcBef>
          <a:spcPct val="0"/>
        </a:spcBef>
        <a:spcAft>
          <a:spcPct val="0"/>
        </a:spcAft>
        <a:defRPr sz="23200">
          <a:solidFill>
            <a:schemeClr val="tx1"/>
          </a:solidFill>
          <a:latin typeface="Calibri" pitchFamily="34" charset="0"/>
        </a:defRPr>
      </a:lvl8pPr>
      <a:lvl9pPr marL="3505078" algn="ctr" defTabSz="4804270" rtl="0" fontAlgn="base">
        <a:spcBef>
          <a:spcPct val="0"/>
        </a:spcBef>
        <a:spcAft>
          <a:spcPct val="0"/>
        </a:spcAft>
        <a:defRPr sz="23200">
          <a:solidFill>
            <a:schemeClr val="tx1"/>
          </a:solidFill>
          <a:latin typeface="Calibri" pitchFamily="34" charset="0"/>
        </a:defRPr>
      </a:lvl9pPr>
    </p:titleStyle>
    <p:bodyStyle>
      <a:lvl1pPr marL="1801221" indent="-1801221" algn="l" defTabSz="480427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900" kern="1200">
          <a:solidFill>
            <a:schemeClr val="tx1"/>
          </a:solidFill>
          <a:latin typeface="+mn-lt"/>
          <a:ea typeface="+mn-ea"/>
          <a:cs typeface="+mn-cs"/>
        </a:defRPr>
      </a:lvl1pPr>
      <a:lvl2pPr marL="3903660" indent="-1500004" algn="l" defTabSz="480427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800" kern="1200">
          <a:solidFill>
            <a:schemeClr val="tx1"/>
          </a:solidFill>
          <a:latin typeface="+mn-lt"/>
          <a:ea typeface="+mn-ea"/>
          <a:cs typeface="+mn-cs"/>
        </a:defRPr>
      </a:lvl2pPr>
      <a:lvl3pPr marL="6006097" indent="-1198785" algn="l" defTabSz="480427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600" kern="1200">
          <a:solidFill>
            <a:schemeClr val="tx1"/>
          </a:solidFill>
          <a:latin typeface="+mn-lt"/>
          <a:ea typeface="+mn-ea"/>
          <a:cs typeface="+mn-cs"/>
        </a:defRPr>
      </a:lvl3pPr>
      <a:lvl4pPr marL="8409753" indent="-1198785" algn="l" defTabSz="480427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0500" kern="1200">
          <a:solidFill>
            <a:schemeClr val="tx1"/>
          </a:solidFill>
          <a:latin typeface="+mn-lt"/>
          <a:ea typeface="+mn-ea"/>
          <a:cs typeface="+mn-cs"/>
        </a:defRPr>
      </a:lvl4pPr>
      <a:lvl5pPr marL="10810368" indent="-1198785" algn="l" defTabSz="480427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0500" kern="1200">
          <a:solidFill>
            <a:schemeClr val="tx1"/>
          </a:solidFill>
          <a:latin typeface="+mn-lt"/>
          <a:ea typeface="+mn-ea"/>
          <a:cs typeface="+mn-cs"/>
        </a:defRPr>
      </a:lvl5pPr>
      <a:lvl6pPr marL="13215580" indent="-1201417" algn="l" defTabSz="4805666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5618414" indent="-1201417" algn="l" defTabSz="4805666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8021245" indent="-1201417" algn="l" defTabSz="4805666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0424079" indent="-1201417" algn="l" defTabSz="4805666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5666" rtl="0" eaLnBrk="1" latinLnBrk="0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1pPr>
      <a:lvl2pPr marL="2402832" algn="l" defTabSz="4805666" rtl="0" eaLnBrk="1" latinLnBrk="0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2pPr>
      <a:lvl3pPr marL="4805666" algn="l" defTabSz="4805666" rtl="0" eaLnBrk="1" latinLnBrk="0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3pPr>
      <a:lvl4pPr marL="7208497" algn="l" defTabSz="4805666" rtl="0" eaLnBrk="1" latinLnBrk="0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4pPr>
      <a:lvl5pPr marL="9611331" algn="l" defTabSz="4805666" rtl="0" eaLnBrk="1" latinLnBrk="0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5pPr>
      <a:lvl6pPr marL="12014163" algn="l" defTabSz="4805666" rtl="0" eaLnBrk="1" latinLnBrk="0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6pPr>
      <a:lvl7pPr marL="14416997" algn="l" defTabSz="4805666" rtl="0" eaLnBrk="1" latinLnBrk="0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7pPr>
      <a:lvl8pPr marL="16819829" algn="l" defTabSz="4805666" rtl="0" eaLnBrk="1" latinLnBrk="0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8pPr>
      <a:lvl9pPr marL="19222662" algn="l" defTabSz="4805666" rtl="0" eaLnBrk="1" latinLnBrk="0" hangingPunct="1">
        <a:defRPr sz="9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AutoShape 50"/>
          <p:cNvSpPr>
            <a:spLocks noChangeArrowheads="1"/>
          </p:cNvSpPr>
          <p:nvPr/>
        </p:nvSpPr>
        <p:spPr bwMode="auto">
          <a:xfrm>
            <a:off x="957138" y="31872237"/>
            <a:ext cx="49395822" cy="914400"/>
          </a:xfrm>
          <a:prstGeom prst="roundRect">
            <a:avLst>
              <a:gd name="adj" fmla="val 16667"/>
            </a:avLst>
          </a:prstGeom>
          <a:solidFill>
            <a:schemeClr val="tx2">
              <a:lumMod val="75000"/>
            </a:schemeClr>
          </a:solidFill>
          <a:ln w="25400">
            <a:noFill/>
            <a:round/>
            <a:headEnd/>
            <a:tailEnd/>
          </a:ln>
        </p:spPr>
        <p:txBody>
          <a:bodyPr wrap="none" lIns="175254" tIns="87627" rIns="175254" bIns="87627" anchor="ctr"/>
          <a:lstStyle/>
          <a:p>
            <a:pPr>
              <a:defRPr/>
            </a:pPr>
            <a:endParaRPr lang="en-US"/>
          </a:p>
        </p:txBody>
      </p:sp>
      <p:sp>
        <p:nvSpPr>
          <p:cNvPr id="1029" name="AutoShape 59"/>
          <p:cNvSpPr>
            <a:spLocks noChangeArrowheads="1"/>
          </p:cNvSpPr>
          <p:nvPr/>
        </p:nvSpPr>
        <p:spPr bwMode="auto">
          <a:xfrm>
            <a:off x="33893997" y="27067142"/>
            <a:ext cx="16215360" cy="1371600"/>
          </a:xfrm>
          <a:prstGeom prst="roundRect">
            <a:avLst>
              <a:gd name="adj" fmla="val 16667"/>
            </a:avLst>
          </a:prstGeom>
          <a:solidFill>
            <a:schemeClr val="tx2">
              <a:lumMod val="75000"/>
            </a:schemeClr>
          </a:solidFill>
          <a:ln w="25400">
            <a:noFill/>
            <a:round/>
            <a:headEnd/>
            <a:tailEnd/>
          </a:ln>
        </p:spPr>
        <p:txBody>
          <a:bodyPr wrap="none" lIns="175254" tIns="87627" rIns="175254" bIns="87627" anchor="ctr"/>
          <a:lstStyle/>
          <a:p>
            <a:pPr>
              <a:defRPr/>
            </a:pPr>
            <a:endParaRPr lang="en-US"/>
          </a:p>
        </p:txBody>
      </p:sp>
      <p:sp>
        <p:nvSpPr>
          <p:cNvPr id="1031" name="AutoShape 57"/>
          <p:cNvSpPr>
            <a:spLocks noChangeArrowheads="1"/>
          </p:cNvSpPr>
          <p:nvPr/>
        </p:nvSpPr>
        <p:spPr bwMode="auto">
          <a:xfrm>
            <a:off x="17495520" y="5960062"/>
            <a:ext cx="16073088" cy="1261408"/>
          </a:xfrm>
          <a:prstGeom prst="roundRect">
            <a:avLst>
              <a:gd name="adj" fmla="val 16667"/>
            </a:avLst>
          </a:prstGeom>
          <a:solidFill>
            <a:schemeClr val="tx2">
              <a:lumMod val="75000"/>
            </a:schemeClr>
          </a:solidFill>
          <a:ln w="25400">
            <a:noFill/>
            <a:round/>
            <a:headEnd/>
            <a:tailEnd/>
          </a:ln>
        </p:spPr>
        <p:txBody>
          <a:bodyPr wrap="none" lIns="175254" tIns="87627" rIns="175254" bIns="87627" anchor="ctr"/>
          <a:lstStyle/>
          <a:p>
            <a:pPr>
              <a:defRPr/>
            </a:pPr>
            <a:endParaRPr lang="en-US"/>
          </a:p>
        </p:txBody>
      </p:sp>
      <p:sp>
        <p:nvSpPr>
          <p:cNvPr id="1032" name="AutoShape 56"/>
          <p:cNvSpPr>
            <a:spLocks noChangeArrowheads="1"/>
          </p:cNvSpPr>
          <p:nvPr/>
        </p:nvSpPr>
        <p:spPr bwMode="auto">
          <a:xfrm>
            <a:off x="731551" y="15067107"/>
            <a:ext cx="15788640" cy="1371600"/>
          </a:xfrm>
          <a:prstGeom prst="roundRect">
            <a:avLst>
              <a:gd name="adj" fmla="val 16667"/>
            </a:avLst>
          </a:prstGeom>
          <a:solidFill>
            <a:schemeClr val="tx2">
              <a:lumMod val="75000"/>
            </a:schemeClr>
          </a:solidFill>
          <a:ln w="25400">
            <a:noFill/>
            <a:round/>
            <a:headEnd/>
            <a:tailEnd/>
          </a:ln>
        </p:spPr>
        <p:txBody>
          <a:bodyPr wrap="none" lIns="175254" tIns="87627" rIns="175254" bIns="87627" anchor="ctr"/>
          <a:lstStyle/>
          <a:p>
            <a:pPr>
              <a:defRPr/>
            </a:pPr>
            <a:endParaRPr lang="en-US"/>
          </a:p>
        </p:txBody>
      </p:sp>
      <p:sp>
        <p:nvSpPr>
          <p:cNvPr id="1033" name="AutoShape 55"/>
          <p:cNvSpPr>
            <a:spLocks noChangeArrowheads="1"/>
          </p:cNvSpPr>
          <p:nvPr/>
        </p:nvSpPr>
        <p:spPr bwMode="auto">
          <a:xfrm>
            <a:off x="835460" y="9253495"/>
            <a:ext cx="15788640" cy="1371600"/>
          </a:xfrm>
          <a:prstGeom prst="roundRect">
            <a:avLst>
              <a:gd name="adj" fmla="val 16667"/>
            </a:avLst>
          </a:prstGeom>
          <a:solidFill>
            <a:schemeClr val="tx2">
              <a:lumMod val="75000"/>
            </a:schemeClr>
          </a:solidFill>
          <a:ln w="25400">
            <a:noFill/>
            <a:round/>
            <a:headEnd/>
            <a:tailEnd/>
          </a:ln>
        </p:spPr>
        <p:txBody>
          <a:bodyPr wrap="none" lIns="175254" tIns="87627" rIns="175254" bIns="87627" anchor="ctr"/>
          <a:lstStyle/>
          <a:p>
            <a:pPr>
              <a:defRPr/>
            </a:pPr>
            <a:endParaRPr 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835460" y="375392"/>
            <a:ext cx="49556126" cy="5486400"/>
          </a:xfrm>
          <a:prstGeom prst="rect">
            <a:avLst/>
          </a:prstGeom>
          <a:solidFill>
            <a:schemeClr val="tx2">
              <a:lumMod val="75000"/>
            </a:schemeClr>
          </a:solidFill>
          <a:ln w="25400">
            <a:noFill/>
            <a:miter lim="800000"/>
            <a:headEnd/>
            <a:tailEnd/>
          </a:ln>
        </p:spPr>
        <p:txBody>
          <a:bodyPr lIns="175227" tIns="87614" rIns="175227" bIns="87614" anchor="ctr"/>
          <a:lstStyle/>
          <a:p>
            <a:pPr defTabSz="4204877">
              <a:defRPr/>
            </a:pPr>
            <a:r>
              <a:rPr lang="en-US" sz="10000" b="1" dirty="0" smtClean="0">
                <a:solidFill>
                  <a:schemeClr val="bg1"/>
                </a:solidFill>
              </a:rPr>
              <a:t> </a:t>
            </a:r>
            <a:r>
              <a:rPr lang="en-US" sz="8900" b="1" dirty="0" smtClean="0">
                <a:solidFill>
                  <a:schemeClr val="bg1"/>
                </a:solidFill>
              </a:rPr>
              <a:t>Cognitive and Psychiatric Status in Pediatric Multiple Sclerosis</a:t>
            </a:r>
            <a:r>
              <a:rPr lang="en-US" sz="9200" b="1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sz="92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4700" b="1" dirty="0" smtClean="0">
                <a:solidFill>
                  <a:schemeClr val="bg1"/>
                </a:solidFill>
              </a:rPr>
              <a:t>Weisbrot, </a:t>
            </a:r>
            <a:r>
              <a:rPr lang="en-US" sz="4700" b="1" dirty="0">
                <a:solidFill>
                  <a:schemeClr val="bg1"/>
                </a:solidFill>
              </a:rPr>
              <a:t>D. ¹, </a:t>
            </a:r>
            <a:r>
              <a:rPr lang="en-US" sz="4700" b="1" dirty="0" err="1" smtClean="0">
                <a:solidFill>
                  <a:schemeClr val="bg1"/>
                </a:solidFill>
              </a:rPr>
              <a:t>Charvet</a:t>
            </a:r>
            <a:r>
              <a:rPr lang="en-US" sz="4700" b="1" dirty="0" smtClean="0">
                <a:solidFill>
                  <a:schemeClr val="bg1"/>
                </a:solidFill>
              </a:rPr>
              <a:t>, L.</a:t>
            </a:r>
            <a:r>
              <a:rPr lang="en-US" sz="4700" b="1" dirty="0">
                <a:solidFill>
                  <a:schemeClr val="bg1"/>
                </a:solidFill>
              </a:rPr>
              <a:t> </a:t>
            </a:r>
            <a:r>
              <a:rPr lang="en-US" sz="4800" b="1" dirty="0">
                <a:solidFill>
                  <a:schemeClr val="bg1"/>
                </a:solidFill>
              </a:rPr>
              <a:t>²</a:t>
            </a:r>
            <a:r>
              <a:rPr lang="en-US" sz="4700" b="1" dirty="0" smtClean="0">
                <a:solidFill>
                  <a:schemeClr val="bg1"/>
                </a:solidFill>
              </a:rPr>
              <a:t>, </a:t>
            </a:r>
            <a:r>
              <a:rPr lang="en-US" sz="4700" b="1" dirty="0" err="1" smtClean="0">
                <a:solidFill>
                  <a:schemeClr val="bg1"/>
                </a:solidFill>
              </a:rPr>
              <a:t>Serafin</a:t>
            </a:r>
            <a:r>
              <a:rPr lang="en-US" sz="4700" b="1" dirty="0" smtClean="0">
                <a:solidFill>
                  <a:schemeClr val="bg1"/>
                </a:solidFill>
              </a:rPr>
              <a:t>, D.</a:t>
            </a:r>
            <a:r>
              <a:rPr lang="en-US" sz="4700" b="1" dirty="0">
                <a:solidFill>
                  <a:schemeClr val="bg1"/>
                </a:solidFill>
              </a:rPr>
              <a:t> ²</a:t>
            </a:r>
            <a:r>
              <a:rPr lang="en-US" sz="4700" b="1" dirty="0" smtClean="0">
                <a:solidFill>
                  <a:schemeClr val="bg1"/>
                </a:solidFill>
              </a:rPr>
              <a:t>, </a:t>
            </a:r>
            <a:r>
              <a:rPr lang="en-US" sz="4700" b="1" dirty="0" err="1" smtClean="0">
                <a:solidFill>
                  <a:schemeClr val="bg1"/>
                </a:solidFill>
              </a:rPr>
              <a:t>Belman</a:t>
            </a:r>
            <a:r>
              <a:rPr lang="en-US" sz="4700" b="1" dirty="0" smtClean="0">
                <a:solidFill>
                  <a:schemeClr val="bg1"/>
                </a:solidFill>
              </a:rPr>
              <a:t>, A.</a:t>
            </a:r>
            <a:r>
              <a:rPr lang="en-US" sz="4700" b="1" dirty="0">
                <a:solidFill>
                  <a:schemeClr val="bg1"/>
                </a:solidFill>
              </a:rPr>
              <a:t> ²</a:t>
            </a:r>
            <a:r>
              <a:rPr lang="en-US" sz="4700" b="1" dirty="0" smtClean="0">
                <a:solidFill>
                  <a:schemeClr val="bg1"/>
                </a:solidFill>
              </a:rPr>
              <a:t>, Milazzo, M.</a:t>
            </a:r>
            <a:r>
              <a:rPr lang="en-US" sz="4700" b="1" dirty="0">
                <a:solidFill>
                  <a:schemeClr val="bg1"/>
                </a:solidFill>
              </a:rPr>
              <a:t> ²</a:t>
            </a:r>
            <a:r>
              <a:rPr lang="en-US" sz="4700" b="1" dirty="0" smtClean="0">
                <a:solidFill>
                  <a:schemeClr val="bg1"/>
                </a:solidFill>
              </a:rPr>
              <a:t>, Preston, T.</a:t>
            </a:r>
            <a:r>
              <a:rPr lang="en-US" sz="4700" b="1" dirty="0">
                <a:solidFill>
                  <a:schemeClr val="bg1"/>
                </a:solidFill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</a:rPr>
              <a:t>²</a:t>
            </a:r>
            <a:r>
              <a:rPr lang="en-US" sz="4700" b="1" dirty="0" smtClean="0">
                <a:solidFill>
                  <a:schemeClr val="bg1"/>
                </a:solidFill>
              </a:rPr>
              <a:t>, </a:t>
            </a:r>
          </a:p>
          <a:p>
            <a:pPr defTabSz="4204877">
              <a:defRPr/>
            </a:pPr>
            <a:r>
              <a:rPr lang="en-US" sz="4700" b="1" dirty="0" smtClean="0">
                <a:solidFill>
                  <a:schemeClr val="bg1"/>
                </a:solidFill>
              </a:rPr>
              <a:t>Seibert, M.</a:t>
            </a:r>
            <a:r>
              <a:rPr lang="en-US" sz="4700" b="1" dirty="0">
                <a:solidFill>
                  <a:schemeClr val="bg1"/>
                </a:solidFill>
              </a:rPr>
              <a:t> ²</a:t>
            </a:r>
            <a:r>
              <a:rPr lang="en-US" sz="4700" b="1" dirty="0" smtClean="0">
                <a:solidFill>
                  <a:schemeClr val="bg1"/>
                </a:solidFill>
              </a:rPr>
              <a:t>, </a:t>
            </a:r>
            <a:r>
              <a:rPr lang="en-US" sz="4700" b="1" dirty="0" err="1" smtClean="0">
                <a:solidFill>
                  <a:schemeClr val="bg1"/>
                </a:solidFill>
              </a:rPr>
              <a:t>Moadel</a:t>
            </a:r>
            <a:r>
              <a:rPr lang="en-US" sz="4700" b="1" dirty="0" smtClean="0">
                <a:solidFill>
                  <a:schemeClr val="bg1"/>
                </a:solidFill>
              </a:rPr>
              <a:t>, T.</a:t>
            </a:r>
            <a:r>
              <a:rPr lang="en-US" sz="4700" b="1" dirty="0">
                <a:solidFill>
                  <a:schemeClr val="bg1"/>
                </a:solidFill>
              </a:rPr>
              <a:t> ²</a:t>
            </a:r>
            <a:r>
              <a:rPr lang="en-US" sz="4700" b="1" dirty="0" smtClean="0">
                <a:solidFill>
                  <a:schemeClr val="bg1"/>
                </a:solidFill>
              </a:rPr>
              <a:t>, Krupp LB.²</a:t>
            </a:r>
            <a:r>
              <a:rPr lang="en-US" sz="4700" b="1" baseline="30000" dirty="0" smtClean="0">
                <a:solidFill>
                  <a:schemeClr val="bg1"/>
                </a:solidFill>
              </a:rPr>
              <a:t>,</a:t>
            </a:r>
            <a:r>
              <a:rPr lang="en-US" sz="4800" b="1" baseline="30000" dirty="0">
                <a:solidFill>
                  <a:schemeClr val="bg1"/>
                </a:solidFill>
              </a:rPr>
              <a:t> </a:t>
            </a:r>
            <a:r>
              <a:rPr lang="en-US" sz="4800" b="1" dirty="0">
                <a:solidFill>
                  <a:schemeClr val="bg1"/>
                </a:solidFill>
              </a:rPr>
              <a:t>³</a:t>
            </a:r>
            <a:endParaRPr lang="en-US" sz="4700" b="1" dirty="0" smtClean="0">
              <a:solidFill>
                <a:schemeClr val="bg1"/>
              </a:solidFill>
            </a:endParaRPr>
          </a:p>
          <a:p>
            <a:pPr defTabSz="4204877">
              <a:defRPr/>
            </a:pPr>
            <a:r>
              <a:rPr lang="en-US" sz="4700" b="1" dirty="0" err="1" smtClean="0">
                <a:solidFill>
                  <a:schemeClr val="bg1"/>
                </a:solidFill>
              </a:rPr>
              <a:t>Lourie</a:t>
            </a:r>
            <a:r>
              <a:rPr lang="en-US" sz="4700" b="1" dirty="0" smtClean="0">
                <a:solidFill>
                  <a:schemeClr val="bg1"/>
                </a:solidFill>
              </a:rPr>
              <a:t> Center for Pediatric MS</a:t>
            </a:r>
          </a:p>
          <a:p>
            <a:pPr defTabSz="4204877">
              <a:defRPr/>
            </a:pPr>
            <a:r>
              <a:rPr lang="en-US" sz="4700" b="1" dirty="0" smtClean="0">
                <a:solidFill>
                  <a:schemeClr val="bg1"/>
                </a:solidFill>
              </a:rPr>
              <a:t>Stony Brook </a:t>
            </a:r>
            <a:r>
              <a:rPr lang="en-US" sz="4700" b="1" dirty="0" smtClean="0">
                <a:solidFill>
                  <a:schemeClr val="bg1"/>
                </a:solidFill>
              </a:rPr>
              <a:t>Medicine</a:t>
            </a:r>
            <a:r>
              <a:rPr lang="en-US" sz="6300" b="1" dirty="0">
                <a:solidFill>
                  <a:schemeClr val="bg1"/>
                </a:solidFill>
              </a:rPr>
              <a:t/>
            </a:r>
            <a:br>
              <a:rPr lang="en-US" sz="6300" b="1" dirty="0">
                <a:solidFill>
                  <a:schemeClr val="bg1"/>
                </a:solidFill>
              </a:rPr>
            </a:br>
            <a:r>
              <a:rPr lang="en-US" sz="4500" b="1" dirty="0" smtClean="0">
                <a:solidFill>
                  <a:schemeClr val="bg1"/>
                </a:solidFill>
              </a:rPr>
              <a:t>¹Department of Psychiatry, ²Department of Neurology, ³Department of Psychology</a:t>
            </a:r>
          </a:p>
        </p:txBody>
      </p:sp>
      <p:sp>
        <p:nvSpPr>
          <p:cNvPr id="1037" name="AutoShape 47"/>
          <p:cNvSpPr>
            <a:spLocks noChangeArrowheads="1"/>
          </p:cNvSpPr>
          <p:nvPr/>
        </p:nvSpPr>
        <p:spPr bwMode="auto">
          <a:xfrm>
            <a:off x="731551" y="6009296"/>
            <a:ext cx="15788640" cy="1371600"/>
          </a:xfrm>
          <a:prstGeom prst="roundRect">
            <a:avLst>
              <a:gd name="adj" fmla="val 16667"/>
            </a:avLst>
          </a:prstGeom>
          <a:solidFill>
            <a:schemeClr val="tx2">
              <a:lumMod val="75000"/>
            </a:schemeClr>
          </a:solidFill>
          <a:ln w="25400">
            <a:noFill/>
            <a:round/>
            <a:headEnd/>
            <a:tailEnd/>
          </a:ln>
        </p:spPr>
        <p:txBody>
          <a:bodyPr wrap="none" lIns="175254" tIns="87627" rIns="175254" bIns="87627" anchor="ctr"/>
          <a:lstStyle/>
          <a:p>
            <a:pPr>
              <a:defRPr/>
            </a:pPr>
            <a:endParaRPr lang="en-US"/>
          </a:p>
        </p:txBody>
      </p:sp>
      <p:sp>
        <p:nvSpPr>
          <p:cNvPr id="7178" name="Text Box 4"/>
          <p:cNvSpPr txBox="1">
            <a:spLocks noChangeArrowheads="1"/>
          </p:cNvSpPr>
          <p:nvPr/>
        </p:nvSpPr>
        <p:spPr bwMode="auto">
          <a:xfrm>
            <a:off x="482631" y="15133523"/>
            <a:ext cx="16286480" cy="1238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75227" tIns="87614" rIns="175227" bIns="87614">
            <a:spAutoFit/>
          </a:bodyPr>
          <a:lstStyle/>
          <a:p>
            <a:pPr defTabSz="4204877">
              <a:spcBef>
                <a:spcPct val="50000"/>
              </a:spcBef>
            </a:pPr>
            <a:r>
              <a:rPr lang="en-US" sz="6900" b="1" dirty="0">
                <a:solidFill>
                  <a:schemeClr val="bg1"/>
                </a:solidFill>
              </a:rPr>
              <a:t>Methods</a:t>
            </a:r>
          </a:p>
        </p:txBody>
      </p:sp>
      <p:sp>
        <p:nvSpPr>
          <p:cNvPr id="7179" name="Text Box 5"/>
          <p:cNvSpPr txBox="1">
            <a:spLocks noChangeArrowheads="1"/>
          </p:cNvSpPr>
          <p:nvPr/>
        </p:nvSpPr>
        <p:spPr bwMode="auto">
          <a:xfrm>
            <a:off x="393258" y="6063041"/>
            <a:ext cx="16215360" cy="1238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75227" tIns="87614" rIns="175227" bIns="87614">
            <a:spAutoFit/>
          </a:bodyPr>
          <a:lstStyle/>
          <a:p>
            <a:pPr defTabSz="4204877">
              <a:spcBef>
                <a:spcPct val="50000"/>
              </a:spcBef>
            </a:pPr>
            <a:r>
              <a:rPr lang="en-US" sz="6900" b="1" dirty="0" smtClean="0">
                <a:solidFill>
                  <a:schemeClr val="bg1"/>
                </a:solidFill>
              </a:rPr>
              <a:t>Objective</a:t>
            </a:r>
            <a:endParaRPr lang="en-US" sz="6900" b="1" dirty="0">
              <a:solidFill>
                <a:schemeClr val="bg1"/>
              </a:solidFill>
            </a:endParaRPr>
          </a:p>
        </p:txBody>
      </p:sp>
      <p:sp>
        <p:nvSpPr>
          <p:cNvPr id="7180" name="Text Box 6"/>
          <p:cNvSpPr txBox="1">
            <a:spLocks noChangeArrowheads="1"/>
          </p:cNvSpPr>
          <p:nvPr/>
        </p:nvSpPr>
        <p:spPr bwMode="auto">
          <a:xfrm>
            <a:off x="731551" y="9319911"/>
            <a:ext cx="15788640" cy="1238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75227" tIns="87614" rIns="175227" bIns="87614">
            <a:spAutoFit/>
          </a:bodyPr>
          <a:lstStyle/>
          <a:p>
            <a:pPr defTabSz="4204877">
              <a:spcBef>
                <a:spcPct val="50000"/>
              </a:spcBef>
            </a:pPr>
            <a:r>
              <a:rPr lang="en-US" sz="6900" b="1" dirty="0">
                <a:solidFill>
                  <a:schemeClr val="bg1"/>
                </a:solidFill>
              </a:rPr>
              <a:t>Background</a:t>
            </a:r>
          </a:p>
        </p:txBody>
      </p:sp>
      <p:sp>
        <p:nvSpPr>
          <p:cNvPr id="7181" name="Text Box 7"/>
          <p:cNvSpPr txBox="1">
            <a:spLocks noChangeArrowheads="1"/>
          </p:cNvSpPr>
          <p:nvPr/>
        </p:nvSpPr>
        <p:spPr bwMode="auto">
          <a:xfrm>
            <a:off x="17353248" y="5982702"/>
            <a:ext cx="16215360" cy="1238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75227" tIns="87614" rIns="175227" bIns="87614">
            <a:spAutoFit/>
          </a:bodyPr>
          <a:lstStyle/>
          <a:p>
            <a:pPr defTabSz="4204877">
              <a:spcBef>
                <a:spcPct val="50000"/>
              </a:spcBef>
            </a:pPr>
            <a:r>
              <a:rPr lang="en-US" sz="6900" b="1" dirty="0">
                <a:solidFill>
                  <a:schemeClr val="bg1"/>
                </a:solidFill>
              </a:rPr>
              <a:t>Results</a:t>
            </a:r>
          </a:p>
        </p:txBody>
      </p:sp>
      <p:sp>
        <p:nvSpPr>
          <p:cNvPr id="7183" name="Text Box 9"/>
          <p:cNvSpPr txBox="1">
            <a:spLocks noChangeArrowheads="1"/>
          </p:cNvSpPr>
          <p:nvPr/>
        </p:nvSpPr>
        <p:spPr bwMode="auto">
          <a:xfrm>
            <a:off x="33929238" y="27199974"/>
            <a:ext cx="16346187" cy="1238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75227" tIns="87614" rIns="175227" bIns="87614">
            <a:spAutoFit/>
          </a:bodyPr>
          <a:lstStyle/>
          <a:p>
            <a:pPr defTabSz="4204877">
              <a:spcBef>
                <a:spcPct val="50000"/>
              </a:spcBef>
            </a:pPr>
            <a:r>
              <a:rPr lang="en-US" sz="6900" b="1" dirty="0">
                <a:solidFill>
                  <a:schemeClr val="bg1"/>
                </a:solidFill>
              </a:rPr>
              <a:t>Conclusions</a:t>
            </a:r>
          </a:p>
        </p:txBody>
      </p:sp>
      <p:sp>
        <p:nvSpPr>
          <p:cNvPr id="7188" name="Rectangle 27"/>
          <p:cNvSpPr>
            <a:spLocks noChangeArrowheads="1"/>
          </p:cNvSpPr>
          <p:nvPr/>
        </p:nvSpPr>
        <p:spPr bwMode="auto">
          <a:xfrm>
            <a:off x="4267200" y="31740474"/>
            <a:ext cx="42245280" cy="1177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75227" tIns="87614" rIns="175227" bIns="87614" anchor="ctr"/>
          <a:lstStyle/>
          <a:p>
            <a:pPr defTabSz="4204877"/>
            <a:r>
              <a:rPr lang="en-US" sz="2000" b="1" dirty="0" smtClean="0">
                <a:solidFill>
                  <a:schemeClr val="bg1"/>
                </a:solidFill>
              </a:rPr>
              <a:t>Research </a:t>
            </a:r>
            <a:r>
              <a:rPr lang="en-US" sz="2000" b="1" dirty="0">
                <a:solidFill>
                  <a:schemeClr val="bg1"/>
                </a:solidFill>
              </a:rPr>
              <a:t>funded by the NMSS “Pediatric MS Centers of Excellence” Award, </a:t>
            </a:r>
            <a:r>
              <a:rPr lang="en-US" sz="2000" b="1" dirty="0" smtClean="0">
                <a:solidFill>
                  <a:schemeClr val="bg1"/>
                </a:solidFill>
              </a:rPr>
              <a:t>NMSS #PP1017 and </a:t>
            </a:r>
            <a:r>
              <a:rPr lang="en-US" sz="2000" b="1" dirty="0">
                <a:solidFill>
                  <a:schemeClr val="bg1"/>
                </a:solidFill>
              </a:rPr>
              <a:t>supported </a:t>
            </a:r>
            <a:r>
              <a:rPr lang="en-US" sz="2000" b="1" dirty="0" smtClean="0">
                <a:solidFill>
                  <a:schemeClr val="bg1"/>
                </a:solidFill>
              </a:rPr>
              <a:t>by The </a:t>
            </a:r>
            <a:r>
              <a:rPr lang="en-US" sz="2000" b="1" dirty="0" err="1" smtClean="0">
                <a:solidFill>
                  <a:schemeClr val="bg1"/>
                </a:solidFill>
              </a:rPr>
              <a:t>Lourie</a:t>
            </a:r>
            <a:r>
              <a:rPr lang="en-US" sz="2000" b="1" dirty="0" smtClean="0">
                <a:solidFill>
                  <a:schemeClr val="bg1"/>
                </a:solidFill>
              </a:rPr>
              <a:t> Foundation and Stony </a:t>
            </a:r>
            <a:r>
              <a:rPr lang="en-US" sz="2000" b="1" dirty="0">
                <a:solidFill>
                  <a:schemeClr val="bg1"/>
                </a:solidFill>
              </a:rPr>
              <a:t>Brook GCRC </a:t>
            </a:r>
            <a:r>
              <a:rPr lang="en-US" sz="2000" b="1" dirty="0" smtClean="0">
                <a:solidFill>
                  <a:schemeClr val="bg1"/>
                </a:solidFill>
              </a:rPr>
              <a:t>(#5MO1RR10710</a:t>
            </a:r>
            <a:r>
              <a:rPr lang="en-US" sz="2000" b="1" dirty="0">
                <a:solidFill>
                  <a:schemeClr val="bg1"/>
                </a:solidFill>
              </a:rPr>
              <a:t>). </a:t>
            </a:r>
          </a:p>
          <a:p>
            <a:pPr defTabSz="4204877"/>
            <a:r>
              <a:rPr lang="en-US" sz="2000" b="1" dirty="0">
                <a:solidFill>
                  <a:schemeClr val="bg1"/>
                </a:solidFill>
              </a:rPr>
              <a:t>Stony Brook is </a:t>
            </a:r>
            <a:r>
              <a:rPr lang="en-US" sz="2000" b="1" dirty="0" smtClean="0">
                <a:solidFill>
                  <a:schemeClr val="bg1"/>
                </a:solidFill>
              </a:rPr>
              <a:t>1 of </a:t>
            </a:r>
            <a:r>
              <a:rPr lang="en-US" sz="2000" b="1" dirty="0">
                <a:solidFill>
                  <a:schemeClr val="bg1"/>
                </a:solidFill>
              </a:rPr>
              <a:t>6 regional </a:t>
            </a:r>
            <a:r>
              <a:rPr lang="en-US" sz="2000" b="1" dirty="0" smtClean="0">
                <a:solidFill>
                  <a:schemeClr val="bg1"/>
                </a:solidFill>
              </a:rPr>
              <a:t>Pediatric </a:t>
            </a:r>
            <a:r>
              <a:rPr lang="en-US" sz="2000" b="1" dirty="0">
                <a:solidFill>
                  <a:schemeClr val="bg1"/>
                </a:solidFill>
              </a:rPr>
              <a:t>MS </a:t>
            </a:r>
            <a:r>
              <a:rPr lang="en-US" sz="2000" b="1" dirty="0" smtClean="0">
                <a:solidFill>
                  <a:schemeClr val="bg1"/>
                </a:solidFill>
              </a:rPr>
              <a:t>Centers </a:t>
            </a:r>
            <a:r>
              <a:rPr lang="en-US" sz="2000" b="1" dirty="0">
                <a:solidFill>
                  <a:schemeClr val="bg1"/>
                </a:solidFill>
              </a:rPr>
              <a:t>of </a:t>
            </a:r>
            <a:r>
              <a:rPr lang="en-US" sz="2000" b="1" dirty="0" smtClean="0">
                <a:solidFill>
                  <a:schemeClr val="bg1"/>
                </a:solidFill>
              </a:rPr>
              <a:t>Excellence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7194" name="Rectangle 42"/>
          <p:cNvSpPr>
            <a:spLocks noChangeArrowheads="1"/>
          </p:cNvSpPr>
          <p:nvPr/>
        </p:nvSpPr>
        <p:spPr bwMode="auto">
          <a:xfrm>
            <a:off x="34107357" y="27514462"/>
            <a:ext cx="15788640" cy="684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175254" tIns="87627" rIns="175254" bIns="87627" anchor="ctr">
            <a:spAutoFit/>
          </a:bodyPr>
          <a:lstStyle/>
          <a:p>
            <a:pPr algn="l" eaLnBrk="0" hangingPunct="0"/>
            <a:r>
              <a:rPr lang="en-US" sz="3300" dirty="0" smtClean="0">
                <a:solidFill>
                  <a:schemeClr val="tx1"/>
                </a:solidFill>
                <a:cs typeface="Arial" charset="0"/>
              </a:rPr>
              <a:t>. </a:t>
            </a:r>
            <a:endParaRPr lang="en-US" sz="3300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57138" y="7607662"/>
            <a:ext cx="150876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assess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cognitive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psychiatric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impairments in children and adolescents with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pediatric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Multiple Sclerosis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(MS).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57138" y="10869976"/>
            <a:ext cx="15087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Pediatric MS represents approximately 3 – 5% of the MS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population and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information regarding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clinical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features is slowly accumulating.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Cognitive and psychiatric impairments frequently occur but remain poorly understood. We, therefore,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sought to examine the psychiatric, cognitive and neurologic features in a sample of pediatric MS cases.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5851" y="16712319"/>
            <a:ext cx="15499080" cy="1486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800" dirty="0" smtClean="0">
                <a:solidFill>
                  <a:schemeClr val="tx1"/>
                </a:solidFill>
              </a:rPr>
              <a:t>	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Forty-five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(45) pediatric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MS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patients (age range: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8.4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17.9 years, median: 15.6,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female: 64.4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%), seen at the Lourie Center for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Pediatric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MS between 2006-2011, underwent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neuropsychological (NP),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psychiatric and neurological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evaluations, including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 Expanded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isability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everity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cale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(EDSS).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child psychiatrist administered a semi-structured psychiatric interview (Schedule for Affective Disorders and Schizophrenia for School-Age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Children)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smtClean="0">
                <a:solidFill>
                  <a:schemeClr val="tx1"/>
                </a:solidFill>
              </a:rPr>
              <a:t>and evaluated individual Global </a:t>
            </a:r>
            <a:r>
              <a:rPr lang="en-US" sz="4000" dirty="0">
                <a:solidFill>
                  <a:schemeClr val="tx1"/>
                </a:solidFill>
              </a:rPr>
              <a:t>Assessment Functioning (GAF).</a:t>
            </a:r>
          </a:p>
          <a:p>
            <a:pPr algn="l"/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Cognitive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impairment was defined as failing (i.e. 1 SD below published norms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on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20% or more of the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cognitive battery which contained the following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11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tests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Wechsler Individual Achievement Test – Second Edition (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WIAT-II; word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reading, pseudo word decoding, numerical operations), Wechsler Intelligence Scale for Children/ Wechsler Adult Intelligence Scale (WISC/WAIS;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digit span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), Contingency Naming Test (CNT;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total time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total efficiency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), Continuous Performance Test II (CPT-II;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omissions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c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ommissions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hit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response time) Delis-Kaplan Executive Function System Trail making test (DKEFS Trails; Conditions 1-5), Tower of London (TOL;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total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moves,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total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correct,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rule violations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total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time), California Verbal Learning Test-Child/Second Edition (CVLT-C/II;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total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trials,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list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short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delay free,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long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delay free), Visual-Motor Integration (VMI), Rey-</a:t>
            </a:r>
            <a:r>
              <a:rPr lang="en-US" sz="4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Osterrieth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Complex Figure Test (ROCF;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copy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immediate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delay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), Expressive One Word Vocabulary Test (EOWVT), DKEFS Verbal Fluency (FAS and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animals/boys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names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835800" y="28442052"/>
            <a:ext cx="1713557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Arial" pitchFamily="34" charset="0"/>
              <a:buChar char="•"/>
            </a:pPr>
            <a:r>
              <a:rPr lang="en-US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ognitive and psychiatric impairment can occur independently in pediatric MS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lang="en-US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ood or anxiety disorders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are associated with a higher frequency of cognitive dysfunction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Careful monitoring is adv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ised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130981"/>
              </p:ext>
            </p:extLst>
          </p:nvPr>
        </p:nvGraphicFramePr>
        <p:xfrm>
          <a:off x="18012402" y="8297166"/>
          <a:ext cx="15134598" cy="102812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51761"/>
                <a:gridCol w="5010254"/>
                <a:gridCol w="5472583"/>
              </a:tblGrid>
              <a:tr h="15904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 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Psychiatric Disorder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(n=25)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 Psychiatric Disorder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(n=20)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983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</a:rPr>
                        <a:t>Age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15.43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1.9)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15.23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2.0)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115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Female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16 (64%)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13 (65%)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983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Caucasian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19 (76%)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12 (60%)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659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Hispanic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</a:rPr>
                        <a:t>  8 (</a:t>
                      </a:r>
                      <a:r>
                        <a:rPr lang="en-US" sz="3500" dirty="0">
                          <a:effectLst/>
                        </a:rPr>
                        <a:t>32%)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 (5%)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568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Parent </a:t>
                      </a:r>
                      <a:r>
                        <a:rPr lang="en-US" sz="3500" dirty="0" smtClean="0">
                          <a:effectLst/>
                        </a:rPr>
                        <a:t>Education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13.29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2.86)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14.48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2.3)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983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Age </a:t>
                      </a:r>
                      <a:r>
                        <a:rPr lang="en-US" sz="3500" dirty="0" smtClean="0">
                          <a:effectLst/>
                        </a:rPr>
                        <a:t>Symptom Onset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13.85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2.87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13.94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2.3)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673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Disease </a:t>
                      </a:r>
                      <a:r>
                        <a:rPr lang="en-US" sz="3500" dirty="0" smtClean="0">
                          <a:effectLst/>
                        </a:rPr>
                        <a:t>Duration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1.53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1.39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1.30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1.4)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</a:rPr>
                        <a:t>EDSS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1.61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1.37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1.24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1.15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459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Annual Relapse </a:t>
                      </a:r>
                      <a:r>
                        <a:rPr lang="en-US" sz="3500" dirty="0" smtClean="0">
                          <a:effectLst/>
                        </a:rPr>
                        <a:t>Rate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1.26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0.82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1.15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0.80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542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GAF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58.20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15.0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88.50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8.1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4760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WASI IQ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100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12.6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106.3 </a:t>
                      </a:r>
                      <a:r>
                        <a:rPr lang="en-US" sz="3500" dirty="0" smtClean="0">
                          <a:effectLst/>
                        </a:rPr>
                        <a:t>(</a:t>
                      </a:r>
                      <a:r>
                        <a:rPr lang="en-US" sz="3500" u="sng" dirty="0" smtClean="0">
                          <a:effectLst/>
                        </a:rPr>
                        <a:t>+</a:t>
                      </a:r>
                      <a:r>
                        <a:rPr lang="en-US" sz="3500" dirty="0" smtClean="0">
                          <a:effectLst/>
                        </a:rPr>
                        <a:t>13.3</a:t>
                      </a:r>
                      <a:r>
                        <a:rPr lang="en-US" sz="3500" dirty="0">
                          <a:effectLst/>
                        </a:rPr>
                        <a:t>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7733645" y="7433201"/>
            <a:ext cx="10155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Table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1. Clinical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&amp;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Demographic Features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068593" y="19146951"/>
            <a:ext cx="11485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Table 2. Psychiatric Disorders and Frequency*</a:t>
            </a:r>
            <a:endPara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7635674" y="29729162"/>
            <a:ext cx="16200127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*16 of the 25 patients with a psychiatric disorder met criteria for more than one disorder</a:t>
            </a:r>
            <a:r>
              <a:rPr lang="en-US" sz="3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Children with multiple diagnoses were included in the “Mood or Anxiety Disorder” group if they had </a:t>
            </a:r>
            <a:r>
              <a:rPr lang="en-US" sz="3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least one </a:t>
            </a:r>
            <a:r>
              <a:rPr lang="en-US" sz="3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diagnosis that met criteria for this category</a:t>
            </a:r>
            <a:r>
              <a:rPr lang="en-US" sz="3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835800" y="17878175"/>
            <a:ext cx="16959943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 smtClean="0">
                <a:solidFill>
                  <a:schemeClr val="tx1"/>
                </a:solidFill>
              </a:rPr>
              <a:t>Figure 1 shows: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Patients with mood or anxiety disorders have a higher frequency of cognitive impairment than those with no psychiatric disorder</a:t>
            </a:r>
            <a:r>
              <a:rPr lang="en-US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 other psychiatric disorders, but these differences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did not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reach significance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en-US" sz="4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buFont typeface="Arial" pitchFamily="34" charset="0"/>
              <a:buChar char="•"/>
            </a:pPr>
            <a:endParaRPr lang="en-US" sz="4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Further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analysis revealed that patients with mood or anxiety vs. no mood or anxiety showed worse cognitive performance based on: </a:t>
            </a:r>
            <a:endParaRPr lang="en-US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Worse NP composite z scores (-0.59 </a:t>
            </a:r>
            <a:r>
              <a:rPr lang="en-US" sz="40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0.7 vs. -0.01 </a:t>
            </a:r>
            <a:r>
              <a:rPr lang="en-US" sz="4000" b="1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en-US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0.6; p = </a:t>
            </a:r>
            <a:r>
              <a:rPr lang="en-US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0.02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	Higher % of failed  tests (49.1 </a:t>
            </a:r>
            <a:r>
              <a:rPr lang="en-US" sz="40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26.1 vs</a:t>
            </a:r>
            <a:r>
              <a:rPr lang="en-US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31.8 </a:t>
            </a:r>
            <a:r>
              <a:rPr lang="en-US" sz="40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21.3</a:t>
            </a:r>
            <a:r>
              <a:rPr lang="en-US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 p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0.02)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lang="en-US" sz="4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Greater % with cognitive impairment (85% vs. 56%, p = 0.05)</a:t>
            </a:r>
          </a:p>
          <a:p>
            <a:pPr marL="571500" indent="-571500" algn="l">
              <a:buFont typeface="Arial" pitchFamily="34" charset="0"/>
              <a:buChar char="•"/>
            </a:pPr>
            <a:endParaRPr lang="en-US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GAF scores were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lowest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among the mood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anxiety disorder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group, in contrast , GAF scores did </a:t>
            </a:r>
            <a:r>
              <a:rPr lang="en-US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not differ between those with and without cognitive impairment.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204400" y="6163036"/>
            <a:ext cx="1303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</a:rPr>
              <a:t>Figure 1. Co-occurrence of Cognitive </a:t>
            </a:r>
            <a:r>
              <a:rPr lang="en-US" sz="3600" b="1" dirty="0" smtClean="0">
                <a:solidFill>
                  <a:schemeClr val="tx1"/>
                </a:solidFill>
              </a:rPr>
              <a:t>Impairment </a:t>
            </a:r>
            <a:r>
              <a:rPr lang="en-US" sz="3600" b="1" dirty="0" smtClean="0">
                <a:solidFill>
                  <a:schemeClr val="tx1"/>
                </a:solidFill>
              </a:rPr>
              <a:t>and Psychiatric Disorders</a:t>
            </a:r>
            <a:endParaRPr lang="en-US" sz="3600" b="1" dirty="0">
              <a:solidFill>
                <a:schemeClr val="tx1"/>
              </a:solidFill>
            </a:endParaRPr>
          </a:p>
        </p:txBody>
      </p:sp>
      <p:graphicFrame>
        <p:nvGraphicFramePr>
          <p:cNvPr id="35" name="Chart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2813905"/>
              </p:ext>
            </p:extLst>
          </p:nvPr>
        </p:nvGraphicFramePr>
        <p:xfrm>
          <a:off x="34511878" y="7610644"/>
          <a:ext cx="15384119" cy="9991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6" name="Picture 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138" y="508741"/>
            <a:ext cx="5397673" cy="5261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359718" y="560283"/>
            <a:ext cx="4282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 smtClean="0">
                <a:solidFill>
                  <a:schemeClr val="bg1"/>
                </a:solidFill>
              </a:rPr>
              <a:t>P04.106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38" name="Picture 3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8510" y="546842"/>
            <a:ext cx="5238581" cy="522378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533406"/>
              </p:ext>
            </p:extLst>
          </p:nvPr>
        </p:nvGraphicFramePr>
        <p:xfrm>
          <a:off x="17850915" y="20116800"/>
          <a:ext cx="15608268" cy="9121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5724"/>
                <a:gridCol w="4802544"/>
              </a:tblGrid>
              <a:tr h="11071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Mood</a:t>
                      </a:r>
                      <a:r>
                        <a:rPr lang="en-US" sz="35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or Anxiety Disorders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Frequency (%)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56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0" dirty="0">
                          <a:effectLst/>
                        </a:rPr>
                        <a:t>Anxiety Disorder</a:t>
                      </a:r>
                      <a:endParaRPr lang="en-US" sz="35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12 (48%)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0" dirty="0" smtClean="0">
                          <a:effectLst/>
                        </a:rPr>
                        <a:t>Major</a:t>
                      </a:r>
                      <a:r>
                        <a:rPr lang="en-US" sz="3500" b="0" baseline="0" dirty="0" smtClean="0">
                          <a:effectLst/>
                        </a:rPr>
                        <a:t> Depressive Disorder</a:t>
                      </a:r>
                      <a:endParaRPr lang="en-US" sz="35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9 (36%)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0" dirty="0" smtClean="0">
                          <a:effectLst/>
                        </a:rPr>
                        <a:t>Post-traumatic Stress Disorder</a:t>
                      </a:r>
                      <a:endParaRPr lang="en-US" sz="35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3 (12%)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0" dirty="0">
                          <a:effectLst/>
                        </a:rPr>
                        <a:t>Adjustment </a:t>
                      </a:r>
                      <a:r>
                        <a:rPr lang="en-US" sz="3500" b="0" dirty="0" smtClean="0">
                          <a:effectLst/>
                        </a:rPr>
                        <a:t>Disorder with Depressed Mood</a:t>
                      </a:r>
                      <a:endParaRPr lang="en-US" sz="35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4 (16%)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0" dirty="0">
                          <a:effectLst/>
                        </a:rPr>
                        <a:t>Bipolar Disorder</a:t>
                      </a:r>
                      <a:endParaRPr lang="en-US" sz="35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 (4%)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07788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1" kern="1200" dirty="0" smtClean="0">
                          <a:solidFill>
                            <a:schemeClr val="lt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Other Psychiatric Disorders</a:t>
                      </a:r>
                      <a:endParaRPr lang="en-US" sz="3500" b="1" kern="1200" dirty="0">
                        <a:solidFill>
                          <a:schemeClr val="lt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805666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500" b="1" dirty="0" smtClean="0">
                          <a:solidFill>
                            <a:schemeClr val="bg1"/>
                          </a:solidFill>
                          <a:effectLst/>
                        </a:rPr>
                        <a:t>Frequency (%)</a:t>
                      </a:r>
                      <a:endParaRPr lang="en-US" sz="3500" b="1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756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0" dirty="0" smtClean="0">
                          <a:effectLst/>
                        </a:rPr>
                        <a:t>Attention Deficit Hyperactivity Disorder</a:t>
                      </a:r>
                      <a:endParaRPr lang="en-US" sz="35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12 (48%)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0" dirty="0" smtClean="0">
                          <a:effectLst/>
                        </a:rPr>
                        <a:t>Oppositional</a:t>
                      </a:r>
                      <a:r>
                        <a:rPr lang="en-US" sz="3500" b="0" baseline="0" dirty="0" smtClean="0">
                          <a:effectLst/>
                        </a:rPr>
                        <a:t> </a:t>
                      </a:r>
                      <a:r>
                        <a:rPr lang="en-US" sz="3500" b="0" dirty="0" smtClean="0">
                          <a:effectLst/>
                        </a:rPr>
                        <a:t>Defiant Disorder</a:t>
                      </a:r>
                      <a:endParaRPr lang="en-US" sz="35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2 (8%)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0" dirty="0">
                          <a:effectLst/>
                        </a:rPr>
                        <a:t>Reactive Attachment Disorder</a:t>
                      </a:r>
                      <a:endParaRPr lang="en-US" sz="35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1 (4%)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6312"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3500" b="0" dirty="0">
                          <a:effectLst/>
                        </a:rPr>
                        <a:t>Parent-child relationship problems</a:t>
                      </a:r>
                      <a:endParaRPr lang="en-US" sz="35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500" dirty="0">
                          <a:effectLst/>
                        </a:rPr>
                        <a:t>3 (12%)</a:t>
                      </a:r>
                      <a:endParaRPr lang="en-US" sz="3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5890200" y="16192485"/>
            <a:ext cx="85398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solidFill>
                  <a:schemeClr val="tx1"/>
                </a:solidFill>
              </a:rPr>
              <a:t>n=20                        </a:t>
            </a:r>
            <a:r>
              <a:rPr lang="en-US" sz="2600" dirty="0" smtClean="0">
                <a:solidFill>
                  <a:schemeClr val="tx1"/>
                </a:solidFill>
              </a:rPr>
              <a:t>n=5                          </a:t>
            </a:r>
            <a:r>
              <a:rPr lang="en-US" sz="2600" dirty="0" smtClean="0">
                <a:solidFill>
                  <a:schemeClr val="tx1"/>
                </a:solidFill>
              </a:rPr>
              <a:t>n=20</a:t>
            </a:r>
            <a:endParaRPr lang="en-US" sz="2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21939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6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Arial" pitchFamily="-65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21939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0600" b="0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Arial" pitchFamily="-65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3615</TotalTime>
  <Words>484</Words>
  <Application>Microsoft Office PowerPoint</Application>
  <PresentationFormat>Custom</PresentationFormat>
  <Paragraphs>95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Default Design</vt:lpstr>
      <vt:lpstr>Office Theme</vt:lpstr>
      <vt:lpstr>PowerPoint Presentation</vt:lpstr>
    </vt:vector>
  </TitlesOfParts>
  <Company>SciFor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Posters1st</dc:creator>
  <cp:lastModifiedBy>Dana J. Serafin</cp:lastModifiedBy>
  <cp:revision>481</cp:revision>
  <cp:lastPrinted>2012-04-13T16:35:20Z</cp:lastPrinted>
  <dcterms:created xsi:type="dcterms:W3CDTF">2003-12-17T18:44:28Z</dcterms:created>
  <dcterms:modified xsi:type="dcterms:W3CDTF">2012-04-13T18:39:44Z</dcterms:modified>
</cp:coreProperties>
</file>